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Poppins"/>
      <p:regular r:id="rId30"/>
      <p:bold r:id="rId31"/>
      <p:italic r:id="rId32"/>
      <p:boldItalic r:id="rId33"/>
    </p:embeddedFont>
    <p:embeddedFont>
      <p:font typeface="Paytone One"/>
      <p:regular r:id="rId34"/>
    </p:embeddedFont>
    <p:embeddedFont>
      <p:font typeface="Fira Sans Extra Condensed Medium"/>
      <p:regular r:id="rId35"/>
      <p:bold r:id="rId36"/>
      <p:italic r:id="rId37"/>
      <p:boldItalic r:id="rId38"/>
    </p:embeddedFont>
    <p:embeddedFont>
      <p:font typeface="Poppins SemiBold"/>
      <p:regular r:id="rId39"/>
      <p:bold r:id="rId40"/>
      <p:italic r:id="rId41"/>
      <p:boldItalic r:id="rId42"/>
    </p:embeddedFont>
    <p:embeddedFont>
      <p:font typeface="DM Sans"/>
      <p:regular r:id="rId43"/>
      <p:bold r:id="rId44"/>
      <p:italic r:id="rId45"/>
      <p:boldItalic r:id="rId46"/>
    </p:embeddedFont>
    <p:embeddedFont>
      <p:font typeface="Archiv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bold.fntdata"/><Relationship Id="rId42" Type="http://schemas.openxmlformats.org/officeDocument/2006/relationships/font" Target="fonts/PoppinsSemiBold-boldItalic.fntdata"/><Relationship Id="rId41" Type="http://schemas.openxmlformats.org/officeDocument/2006/relationships/font" Target="fonts/PoppinsSemiBold-italic.fntdata"/><Relationship Id="rId44" Type="http://schemas.openxmlformats.org/officeDocument/2006/relationships/font" Target="fonts/DMSans-bold.fntdata"/><Relationship Id="rId43" Type="http://schemas.openxmlformats.org/officeDocument/2006/relationships/font" Target="fonts/DMSans-regular.fntdata"/><Relationship Id="rId46" Type="http://schemas.openxmlformats.org/officeDocument/2006/relationships/font" Target="fonts/DMSans-boldItalic.fntdata"/><Relationship Id="rId45" Type="http://schemas.openxmlformats.org/officeDocument/2006/relationships/font" Target="fonts/DM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Archivo-bold.fntdata"/><Relationship Id="rId47" Type="http://schemas.openxmlformats.org/officeDocument/2006/relationships/font" Target="fonts/Archivo-regular.fntdata"/><Relationship Id="rId49" Type="http://schemas.openxmlformats.org/officeDocument/2006/relationships/font" Target="fonts/Archiv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-bold.fntdata"/><Relationship Id="rId30" Type="http://schemas.openxmlformats.org/officeDocument/2006/relationships/font" Target="fonts/Poppins-regular.fntdata"/><Relationship Id="rId33" Type="http://schemas.openxmlformats.org/officeDocument/2006/relationships/font" Target="fonts/Poppins-boldItalic.fntdata"/><Relationship Id="rId32" Type="http://schemas.openxmlformats.org/officeDocument/2006/relationships/font" Target="fonts/Poppins-italic.fntdata"/><Relationship Id="rId35" Type="http://schemas.openxmlformats.org/officeDocument/2006/relationships/font" Target="fonts/FiraSansExtraCondensedMedium-regular.fntdata"/><Relationship Id="rId34" Type="http://schemas.openxmlformats.org/officeDocument/2006/relationships/font" Target="fonts/PaytoneOne-regular.fntdata"/><Relationship Id="rId37" Type="http://schemas.openxmlformats.org/officeDocument/2006/relationships/font" Target="fonts/FiraSansExtraCondensedMedium-italic.fntdata"/><Relationship Id="rId36" Type="http://schemas.openxmlformats.org/officeDocument/2006/relationships/font" Target="fonts/FiraSansExtraCondensedMedium-bold.fntdata"/><Relationship Id="rId39" Type="http://schemas.openxmlformats.org/officeDocument/2006/relationships/font" Target="fonts/PoppinsSemiBold-regular.fntdata"/><Relationship Id="rId38" Type="http://schemas.openxmlformats.org/officeDocument/2006/relationships/font" Target="fonts/FiraSansExtraCondensedMedium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font" Target="fonts/Archiv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d57c612f2c_0_2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d57c612f2c_0_2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7.45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9.45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150cd1b953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150cd1b953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148e4f4f00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148e4f4f00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150cd1b953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150cd1b953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5.13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150d070d62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150d070d62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150d070d62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150d070d62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150d070d62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150d070d62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48f06c7f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48f06c7f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Install 320k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rating 2.2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RatingCount 2865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7.45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150cd1b953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150cd1b953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150d070d62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150d070d62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50d070d624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50d070d624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d57c612f2c_0_9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d57c612f2c_0_9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150cd1b953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150cd1b953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150d070d62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150d070d62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10.15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150cd1b953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150cd1b953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150cd1b953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150cd1b953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150d070d624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150d070d62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148e4f4f00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148e4f4f00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150cd1b953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150cd1b953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150dc3928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150dc3928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150dc39284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150dc3928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150dc39284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150dc3928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150d070d62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150d070d62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3.07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150cd1b953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150cd1b953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3.07 talk about cleaning data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150cd1b953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150cd1b953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 rot="888">
            <a:off x="558525" y="1764847"/>
            <a:ext cx="6968700" cy="17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 rot="1354">
            <a:off x="558525" y="3861375"/>
            <a:ext cx="38082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grpSp>
        <p:nvGrpSpPr>
          <p:cNvPr id="13" name="Google Shape;13;p2"/>
          <p:cNvGrpSpPr/>
          <p:nvPr/>
        </p:nvGrpSpPr>
        <p:grpSpPr>
          <a:xfrm>
            <a:off x="7827530" y="2572035"/>
            <a:ext cx="1315570" cy="1285393"/>
            <a:chOff x="5297025" y="1731150"/>
            <a:chExt cx="746550" cy="746150"/>
          </a:xfrm>
        </p:grpSpPr>
        <p:sp>
          <p:nvSpPr>
            <p:cNvPr id="14" name="Google Shape;14;p2"/>
            <p:cNvSpPr/>
            <p:nvPr/>
          </p:nvSpPr>
          <p:spPr>
            <a:xfrm>
              <a:off x="5297025" y="1731150"/>
              <a:ext cx="746550" cy="746150"/>
            </a:xfrm>
            <a:custGeom>
              <a:rect b="b" l="l" r="r" t="t"/>
              <a:pathLst>
                <a:path extrusionOk="0" h="29846" w="29862">
                  <a:moveTo>
                    <a:pt x="1" y="0"/>
                  </a:moveTo>
                  <a:lnTo>
                    <a:pt x="1" y="14915"/>
                  </a:lnTo>
                  <a:cubicBezTo>
                    <a:pt x="1" y="23169"/>
                    <a:pt x="6678" y="29845"/>
                    <a:pt x="14931" y="29845"/>
                  </a:cubicBezTo>
                  <a:cubicBezTo>
                    <a:pt x="23169" y="29845"/>
                    <a:pt x="29861" y="23169"/>
                    <a:pt x="29861" y="14915"/>
                  </a:cubicBezTo>
                  <a:lnTo>
                    <a:pt x="298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483650" y="1731150"/>
              <a:ext cx="373300" cy="559900"/>
            </a:xfrm>
            <a:custGeom>
              <a:rect b="b" l="l" r="r" t="t"/>
              <a:pathLst>
                <a:path extrusionOk="0" h="22396" w="14932">
                  <a:moveTo>
                    <a:pt x="1" y="0"/>
                  </a:moveTo>
                  <a:lnTo>
                    <a:pt x="1" y="14915"/>
                  </a:lnTo>
                  <a:cubicBezTo>
                    <a:pt x="1" y="19042"/>
                    <a:pt x="3339" y="22396"/>
                    <a:pt x="7466" y="22396"/>
                  </a:cubicBezTo>
                  <a:cubicBezTo>
                    <a:pt x="11593" y="22396"/>
                    <a:pt x="14931" y="19042"/>
                    <a:pt x="14931" y="14931"/>
                  </a:cubicBezTo>
                  <a:lnTo>
                    <a:pt x="149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7827530" y="3857385"/>
            <a:ext cx="1315570" cy="1286082"/>
            <a:chOff x="5297025" y="2477275"/>
            <a:chExt cx="746550" cy="746550"/>
          </a:xfrm>
        </p:grpSpPr>
        <p:sp>
          <p:nvSpPr>
            <p:cNvPr id="17" name="Google Shape;17;p2"/>
            <p:cNvSpPr/>
            <p:nvPr/>
          </p:nvSpPr>
          <p:spPr>
            <a:xfrm>
              <a:off x="5297025" y="2477275"/>
              <a:ext cx="746550" cy="746550"/>
            </a:xfrm>
            <a:custGeom>
              <a:rect b="b" l="l" r="r" t="t"/>
              <a:pathLst>
                <a:path extrusionOk="0" h="29862" w="29862">
                  <a:moveTo>
                    <a:pt x="1" y="0"/>
                  </a:moveTo>
                  <a:lnTo>
                    <a:pt x="1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297025" y="2477275"/>
              <a:ext cx="746550" cy="746550"/>
            </a:xfrm>
            <a:custGeom>
              <a:rect b="b" l="l" r="r" t="t"/>
              <a:pathLst>
                <a:path extrusionOk="0" h="29862" w="29862">
                  <a:moveTo>
                    <a:pt x="1" y="0"/>
                  </a:move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6512708" y="3857385"/>
            <a:ext cx="1315526" cy="1286082"/>
            <a:chOff x="4550525" y="2477275"/>
            <a:chExt cx="746525" cy="746550"/>
          </a:xfrm>
        </p:grpSpPr>
        <p:sp>
          <p:nvSpPr>
            <p:cNvPr id="20" name="Google Shape;20;p2"/>
            <p:cNvSpPr/>
            <p:nvPr/>
          </p:nvSpPr>
          <p:spPr>
            <a:xfrm>
              <a:off x="4550525" y="2477275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0" y="0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550525" y="2477275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14930" y="0"/>
                  </a:moveTo>
                  <a:cubicBezTo>
                    <a:pt x="6677" y="0"/>
                    <a:pt x="0" y="6693"/>
                    <a:pt x="0" y="14931"/>
                  </a:cubicBezTo>
                  <a:cubicBezTo>
                    <a:pt x="0" y="23184"/>
                    <a:pt x="6677" y="29861"/>
                    <a:pt x="14930" y="29861"/>
                  </a:cubicBezTo>
                  <a:cubicBezTo>
                    <a:pt x="23168" y="29861"/>
                    <a:pt x="29861" y="23184"/>
                    <a:pt x="29861" y="14931"/>
                  </a:cubicBezTo>
                  <a:cubicBezTo>
                    <a:pt x="29861" y="6693"/>
                    <a:pt x="23168" y="0"/>
                    <a:pt x="14930" y="0"/>
                  </a:cubicBezTo>
                  <a:close/>
                </a:path>
              </a:pathLst>
            </a:custGeom>
            <a:solidFill>
              <a:srgbClr val="F7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737150" y="2663900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7465" y="1"/>
                  </a:moveTo>
                  <a:cubicBezTo>
                    <a:pt x="3339" y="1"/>
                    <a:pt x="0" y="3339"/>
                    <a:pt x="0" y="7466"/>
                  </a:cubicBezTo>
                  <a:cubicBezTo>
                    <a:pt x="0" y="11593"/>
                    <a:pt x="3339" y="14931"/>
                    <a:pt x="7465" y="14931"/>
                  </a:cubicBezTo>
                  <a:cubicBezTo>
                    <a:pt x="11592" y="14931"/>
                    <a:pt x="14931" y="11593"/>
                    <a:pt x="14931" y="7466"/>
                  </a:cubicBezTo>
                  <a:cubicBezTo>
                    <a:pt x="14931" y="3339"/>
                    <a:pt x="11592" y="1"/>
                    <a:pt x="7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>
            <a:off x="7499320" y="1"/>
            <a:ext cx="1644441" cy="1286039"/>
            <a:chOff x="5110400" y="238125"/>
            <a:chExt cx="933175" cy="746525"/>
          </a:xfrm>
        </p:grpSpPr>
        <p:sp>
          <p:nvSpPr>
            <p:cNvPr id="24" name="Google Shape;24;p2"/>
            <p:cNvSpPr/>
            <p:nvPr/>
          </p:nvSpPr>
          <p:spPr>
            <a:xfrm>
              <a:off x="5297025" y="238125"/>
              <a:ext cx="746550" cy="746525"/>
            </a:xfrm>
            <a:custGeom>
              <a:rect b="b" l="l" r="r" t="t"/>
              <a:pathLst>
                <a:path extrusionOk="0" h="29861" w="29862">
                  <a:moveTo>
                    <a:pt x="1" y="0"/>
                  </a:moveTo>
                  <a:lnTo>
                    <a:pt x="1" y="29861"/>
                  </a:lnTo>
                  <a:lnTo>
                    <a:pt x="14931" y="29861"/>
                  </a:lnTo>
                  <a:cubicBezTo>
                    <a:pt x="23169" y="29861"/>
                    <a:pt x="29861" y="23168"/>
                    <a:pt x="29861" y="14930"/>
                  </a:cubicBezTo>
                  <a:cubicBezTo>
                    <a:pt x="29861" y="6677"/>
                    <a:pt x="23169" y="0"/>
                    <a:pt x="14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297025" y="424750"/>
              <a:ext cx="559925" cy="373275"/>
            </a:xfrm>
            <a:custGeom>
              <a:rect b="b" l="l" r="r" t="t"/>
              <a:pathLst>
                <a:path extrusionOk="0" h="14931" w="22397">
                  <a:moveTo>
                    <a:pt x="1" y="0"/>
                  </a:moveTo>
                  <a:lnTo>
                    <a:pt x="1" y="14930"/>
                  </a:lnTo>
                  <a:lnTo>
                    <a:pt x="14931" y="14930"/>
                  </a:lnTo>
                  <a:cubicBezTo>
                    <a:pt x="19058" y="14930"/>
                    <a:pt x="22396" y="11592"/>
                    <a:pt x="22396" y="7465"/>
                  </a:cubicBezTo>
                  <a:cubicBezTo>
                    <a:pt x="22396" y="3339"/>
                    <a:pt x="19058" y="0"/>
                    <a:pt x="149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110400" y="424750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7466" y="0"/>
                  </a:moveTo>
                  <a:cubicBezTo>
                    <a:pt x="3339" y="0"/>
                    <a:pt x="1" y="3339"/>
                    <a:pt x="1" y="7465"/>
                  </a:cubicBezTo>
                  <a:cubicBezTo>
                    <a:pt x="1" y="11592"/>
                    <a:pt x="3339" y="14930"/>
                    <a:pt x="7466" y="14930"/>
                  </a:cubicBezTo>
                  <a:cubicBezTo>
                    <a:pt x="11592" y="14930"/>
                    <a:pt x="14931" y="11592"/>
                    <a:pt x="14931" y="7465"/>
                  </a:cubicBezTo>
                  <a:cubicBezTo>
                    <a:pt x="14931" y="3339"/>
                    <a:pt x="11592" y="0"/>
                    <a:pt x="7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6512708" y="1"/>
            <a:ext cx="1315526" cy="1286039"/>
            <a:chOff x="4550525" y="238125"/>
            <a:chExt cx="746525" cy="746525"/>
          </a:xfrm>
        </p:grpSpPr>
        <p:sp>
          <p:nvSpPr>
            <p:cNvPr id="28" name="Google Shape;28;p2"/>
            <p:cNvSpPr/>
            <p:nvPr/>
          </p:nvSpPr>
          <p:spPr>
            <a:xfrm>
              <a:off x="4550525" y="238125"/>
              <a:ext cx="746525" cy="746525"/>
            </a:xfrm>
            <a:custGeom>
              <a:rect b="b" l="l" r="r" t="t"/>
              <a:pathLst>
                <a:path extrusionOk="0" h="29861" w="29861">
                  <a:moveTo>
                    <a:pt x="0" y="0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550525" y="424750"/>
              <a:ext cx="746525" cy="373275"/>
            </a:xfrm>
            <a:custGeom>
              <a:rect b="b" l="l" r="r" t="t"/>
              <a:pathLst>
                <a:path extrusionOk="0" h="14931" w="29861">
                  <a:moveTo>
                    <a:pt x="0" y="0"/>
                  </a:moveTo>
                  <a:lnTo>
                    <a:pt x="0" y="14930"/>
                  </a:lnTo>
                  <a:lnTo>
                    <a:pt x="29861" y="14930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6512708" y="1285997"/>
            <a:ext cx="2631053" cy="1285393"/>
            <a:chOff x="4550525" y="984625"/>
            <a:chExt cx="1493050" cy="746150"/>
          </a:xfrm>
        </p:grpSpPr>
        <p:sp>
          <p:nvSpPr>
            <p:cNvPr id="31" name="Google Shape;31;p2"/>
            <p:cNvSpPr/>
            <p:nvPr/>
          </p:nvSpPr>
          <p:spPr>
            <a:xfrm>
              <a:off x="4550525" y="984625"/>
              <a:ext cx="746525" cy="746150"/>
            </a:xfrm>
            <a:custGeom>
              <a:rect b="b" l="l" r="r" t="t"/>
              <a:pathLst>
                <a:path extrusionOk="0" h="29846" w="29861">
                  <a:moveTo>
                    <a:pt x="0" y="1"/>
                  </a:moveTo>
                  <a:lnTo>
                    <a:pt x="0" y="29846"/>
                  </a:lnTo>
                  <a:lnTo>
                    <a:pt x="29861" y="29846"/>
                  </a:lnTo>
                  <a:lnTo>
                    <a:pt x="29861" y="1"/>
                  </a:lnTo>
                  <a:close/>
                </a:path>
              </a:pathLst>
            </a:custGeom>
            <a:solidFill>
              <a:srgbClr val="F7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4737150" y="984625"/>
              <a:ext cx="1306425" cy="746150"/>
              <a:chOff x="4737150" y="984625"/>
              <a:chExt cx="1306425" cy="746150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5297025" y="984625"/>
                <a:ext cx="746550" cy="746150"/>
              </a:xfrm>
              <a:custGeom>
                <a:rect b="b" l="l" r="r" t="t"/>
                <a:pathLst>
                  <a:path extrusionOk="0" h="29846" w="29862">
                    <a:moveTo>
                      <a:pt x="1" y="1"/>
                    </a:moveTo>
                    <a:lnTo>
                      <a:pt x="1" y="29846"/>
                    </a:lnTo>
                    <a:lnTo>
                      <a:pt x="29861" y="29846"/>
                    </a:lnTo>
                    <a:lnTo>
                      <a:pt x="29861" y="1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5297025" y="984625"/>
                <a:ext cx="746550" cy="746150"/>
              </a:xfrm>
              <a:custGeom>
                <a:rect b="b" l="l" r="r" t="t"/>
                <a:pathLst>
                  <a:path extrusionOk="0" h="29846" w="29862">
                    <a:moveTo>
                      <a:pt x="14931" y="1"/>
                    </a:moveTo>
                    <a:cubicBezTo>
                      <a:pt x="6662" y="1"/>
                      <a:pt x="1" y="6662"/>
                      <a:pt x="1" y="14931"/>
                    </a:cubicBezTo>
                    <a:cubicBezTo>
                      <a:pt x="1" y="23200"/>
                      <a:pt x="6662" y="29846"/>
                      <a:pt x="14931" y="29846"/>
                    </a:cubicBezTo>
                    <a:cubicBezTo>
                      <a:pt x="23200" y="29846"/>
                      <a:pt x="29861" y="23200"/>
                      <a:pt x="29861" y="14931"/>
                    </a:cubicBezTo>
                    <a:cubicBezTo>
                      <a:pt x="29861" y="6662"/>
                      <a:pt x="23200" y="1"/>
                      <a:pt x="149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5483650" y="1171250"/>
                <a:ext cx="373300" cy="373300"/>
              </a:xfrm>
              <a:custGeom>
                <a:rect b="b" l="l" r="r" t="t"/>
                <a:pathLst>
                  <a:path extrusionOk="0" h="14932" w="14932">
                    <a:moveTo>
                      <a:pt x="7466" y="1"/>
                    </a:moveTo>
                    <a:cubicBezTo>
                      <a:pt x="3324" y="1"/>
                      <a:pt x="1" y="3324"/>
                      <a:pt x="1" y="7466"/>
                    </a:cubicBezTo>
                    <a:cubicBezTo>
                      <a:pt x="1" y="11593"/>
                      <a:pt x="3324" y="14931"/>
                      <a:pt x="7466" y="14931"/>
                    </a:cubicBezTo>
                    <a:cubicBezTo>
                      <a:pt x="11593" y="14931"/>
                      <a:pt x="14931" y="11593"/>
                      <a:pt x="14931" y="7466"/>
                    </a:cubicBezTo>
                    <a:cubicBezTo>
                      <a:pt x="14931" y="3324"/>
                      <a:pt x="11593" y="1"/>
                      <a:pt x="7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483650" y="1171250"/>
                <a:ext cx="373300" cy="373300"/>
              </a:xfrm>
              <a:custGeom>
                <a:rect b="b" l="l" r="r" t="t"/>
                <a:pathLst>
                  <a:path extrusionOk="0" h="14932" w="14932">
                    <a:moveTo>
                      <a:pt x="7466" y="1"/>
                    </a:moveTo>
                    <a:cubicBezTo>
                      <a:pt x="3324" y="1"/>
                      <a:pt x="1" y="3324"/>
                      <a:pt x="1" y="7466"/>
                    </a:cubicBezTo>
                    <a:cubicBezTo>
                      <a:pt x="1" y="11593"/>
                      <a:pt x="3324" y="14931"/>
                      <a:pt x="7466" y="14931"/>
                    </a:cubicBezTo>
                    <a:cubicBezTo>
                      <a:pt x="11593" y="14931"/>
                      <a:pt x="14931" y="11593"/>
                      <a:pt x="14931" y="7466"/>
                    </a:cubicBezTo>
                    <a:cubicBezTo>
                      <a:pt x="14931" y="3324"/>
                      <a:pt x="11593" y="1"/>
                      <a:pt x="7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4737150" y="1171250"/>
                <a:ext cx="1119800" cy="373300"/>
              </a:xfrm>
              <a:custGeom>
                <a:rect b="b" l="l" r="r" t="t"/>
                <a:pathLst>
                  <a:path extrusionOk="0" h="14932" w="44792">
                    <a:moveTo>
                      <a:pt x="7465" y="1"/>
                    </a:moveTo>
                    <a:cubicBezTo>
                      <a:pt x="3339" y="1"/>
                      <a:pt x="0" y="3339"/>
                      <a:pt x="0" y="7466"/>
                    </a:cubicBezTo>
                    <a:cubicBezTo>
                      <a:pt x="0" y="11577"/>
                      <a:pt x="3339" y="14931"/>
                      <a:pt x="7465" y="14931"/>
                    </a:cubicBezTo>
                    <a:lnTo>
                      <a:pt x="37326" y="14931"/>
                    </a:lnTo>
                    <a:cubicBezTo>
                      <a:pt x="41453" y="14931"/>
                      <a:pt x="44791" y="11577"/>
                      <a:pt x="44791" y="7466"/>
                    </a:cubicBezTo>
                    <a:cubicBezTo>
                      <a:pt x="44791" y="3339"/>
                      <a:pt x="41453" y="1"/>
                      <a:pt x="37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" name="Google Shape;38;p2"/>
            <p:cNvSpPr/>
            <p:nvPr/>
          </p:nvSpPr>
          <p:spPr>
            <a:xfrm>
              <a:off x="4737150" y="1171250"/>
              <a:ext cx="373275" cy="373300"/>
            </a:xfrm>
            <a:custGeom>
              <a:rect b="b" l="l" r="r" t="t"/>
              <a:pathLst>
                <a:path extrusionOk="0" h="14932" w="14931">
                  <a:moveTo>
                    <a:pt x="7465" y="1"/>
                  </a:moveTo>
                  <a:cubicBezTo>
                    <a:pt x="3339" y="1"/>
                    <a:pt x="0" y="3339"/>
                    <a:pt x="0" y="7466"/>
                  </a:cubicBezTo>
                  <a:cubicBezTo>
                    <a:pt x="0" y="11577"/>
                    <a:pt x="3339" y="14931"/>
                    <a:pt x="7465" y="14931"/>
                  </a:cubicBezTo>
                  <a:cubicBezTo>
                    <a:pt x="11592" y="14931"/>
                    <a:pt x="14931" y="11577"/>
                    <a:pt x="14931" y="7466"/>
                  </a:cubicBezTo>
                  <a:cubicBezTo>
                    <a:pt x="14931" y="3339"/>
                    <a:pt x="11592" y="1"/>
                    <a:pt x="7465" y="1"/>
                  </a:cubicBezTo>
                  <a:close/>
                </a:path>
              </a:pathLst>
            </a:custGeom>
            <a:solidFill>
              <a:srgbClr val="3DCC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6515567" y="2572583"/>
            <a:ext cx="1309791" cy="1284300"/>
            <a:chOff x="1067900" y="1454100"/>
            <a:chExt cx="633300" cy="620975"/>
          </a:xfrm>
        </p:grpSpPr>
        <p:sp>
          <p:nvSpPr>
            <p:cNvPr id="40" name="Google Shape;40;p2"/>
            <p:cNvSpPr/>
            <p:nvPr/>
          </p:nvSpPr>
          <p:spPr>
            <a:xfrm>
              <a:off x="1067900" y="1454100"/>
              <a:ext cx="633300" cy="620975"/>
            </a:xfrm>
            <a:custGeom>
              <a:rect b="b" l="l" r="r" t="t"/>
              <a:pathLst>
                <a:path extrusionOk="0" h="24839" w="25332">
                  <a:moveTo>
                    <a:pt x="0" y="0"/>
                  </a:moveTo>
                  <a:lnTo>
                    <a:pt x="0" y="24838"/>
                  </a:lnTo>
                  <a:lnTo>
                    <a:pt x="25331" y="24838"/>
                  </a:lnTo>
                  <a:lnTo>
                    <a:pt x="25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387925" y="1763750"/>
              <a:ext cx="311650" cy="309700"/>
            </a:xfrm>
            <a:custGeom>
              <a:rect b="b" l="l" r="r" t="t"/>
              <a:pathLst>
                <a:path extrusionOk="0" h="12388" w="12466">
                  <a:moveTo>
                    <a:pt x="14" y="1"/>
                  </a:moveTo>
                  <a:cubicBezTo>
                    <a:pt x="1" y="6849"/>
                    <a:pt x="5552" y="12388"/>
                    <a:pt x="12400" y="12388"/>
                  </a:cubicBezTo>
                  <a:lnTo>
                    <a:pt x="12465" y="12388"/>
                  </a:lnTo>
                  <a:cubicBezTo>
                    <a:pt x="12465" y="5552"/>
                    <a:pt x="6927" y="1"/>
                    <a:pt x="79" y="1"/>
                  </a:cubicBezTo>
                  <a:close/>
                </a:path>
              </a:pathLst>
            </a:custGeom>
            <a:solidFill>
              <a:srgbClr val="3DCC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067900" y="1454100"/>
              <a:ext cx="320375" cy="309675"/>
            </a:xfrm>
            <a:custGeom>
              <a:rect b="b" l="l" r="r" t="t"/>
              <a:pathLst>
                <a:path extrusionOk="0" h="12387" w="12815">
                  <a:moveTo>
                    <a:pt x="0" y="0"/>
                  </a:moveTo>
                  <a:cubicBezTo>
                    <a:pt x="0" y="6835"/>
                    <a:pt x="5551" y="12387"/>
                    <a:pt x="12387" y="12387"/>
                  </a:cubicBezTo>
                  <a:lnTo>
                    <a:pt x="12815" y="12387"/>
                  </a:lnTo>
                  <a:cubicBezTo>
                    <a:pt x="12802" y="5551"/>
                    <a:pt x="7263" y="0"/>
                    <a:pt x="428" y="0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388250" y="1454100"/>
              <a:ext cx="311650" cy="309675"/>
            </a:xfrm>
            <a:custGeom>
              <a:rect b="b" l="l" r="r" t="t"/>
              <a:pathLst>
                <a:path extrusionOk="0" h="12387" w="12466">
                  <a:moveTo>
                    <a:pt x="12387" y="0"/>
                  </a:moveTo>
                  <a:cubicBezTo>
                    <a:pt x="5539" y="0"/>
                    <a:pt x="1" y="5538"/>
                    <a:pt x="1" y="12387"/>
                  </a:cubicBezTo>
                  <a:lnTo>
                    <a:pt x="79" y="12387"/>
                  </a:lnTo>
                  <a:cubicBezTo>
                    <a:pt x="6914" y="12387"/>
                    <a:pt x="12465" y="6835"/>
                    <a:pt x="12465" y="0"/>
                  </a:cubicBezTo>
                  <a:close/>
                </a:path>
              </a:pathLst>
            </a:custGeom>
            <a:solidFill>
              <a:srgbClr val="F7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067900" y="1763750"/>
              <a:ext cx="320375" cy="309700"/>
            </a:xfrm>
            <a:custGeom>
              <a:rect b="b" l="l" r="r" t="t"/>
              <a:pathLst>
                <a:path extrusionOk="0" h="12388" w="12815">
                  <a:moveTo>
                    <a:pt x="12387" y="1"/>
                  </a:moveTo>
                  <a:cubicBezTo>
                    <a:pt x="5551" y="1"/>
                    <a:pt x="0" y="5552"/>
                    <a:pt x="0" y="12388"/>
                  </a:cubicBezTo>
                  <a:lnTo>
                    <a:pt x="428" y="12388"/>
                  </a:lnTo>
                  <a:cubicBezTo>
                    <a:pt x="7263" y="12388"/>
                    <a:pt x="12815" y="6836"/>
                    <a:pt x="12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" name="Google Shape;45;p2"/>
          <p:cNvGrpSpPr/>
          <p:nvPr/>
        </p:nvGrpSpPr>
        <p:grpSpPr>
          <a:xfrm flipH="1">
            <a:off x="4164381" y="883"/>
            <a:ext cx="2348319" cy="1640003"/>
            <a:chOff x="-368475" y="3828813"/>
            <a:chExt cx="1119900" cy="793000"/>
          </a:xfrm>
        </p:grpSpPr>
        <p:sp>
          <p:nvSpPr>
            <p:cNvPr id="46" name="Google Shape;46;p2"/>
            <p:cNvSpPr/>
            <p:nvPr/>
          </p:nvSpPr>
          <p:spPr>
            <a:xfrm>
              <a:off x="126550" y="4000813"/>
              <a:ext cx="624875" cy="621000"/>
            </a:xfrm>
            <a:custGeom>
              <a:rect b="b" l="l" r="r" t="t"/>
              <a:pathLst>
                <a:path extrusionOk="0" h="24840" w="24995">
                  <a:moveTo>
                    <a:pt x="0" y="1"/>
                  </a:moveTo>
                  <a:lnTo>
                    <a:pt x="0" y="24839"/>
                  </a:lnTo>
                  <a:lnTo>
                    <a:pt x="24994" y="24839"/>
                  </a:lnTo>
                  <a:lnTo>
                    <a:pt x="249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30C0DF"/>
                </a:highlight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368475" y="3828813"/>
              <a:ext cx="624550" cy="621000"/>
            </a:xfrm>
            <a:custGeom>
              <a:rect b="b" l="l" r="r" t="t"/>
              <a:pathLst>
                <a:path extrusionOk="0" h="24840" w="24982">
                  <a:moveTo>
                    <a:pt x="0" y="1"/>
                  </a:moveTo>
                  <a:lnTo>
                    <a:pt x="0" y="24839"/>
                  </a:lnTo>
                  <a:lnTo>
                    <a:pt x="13489" y="24839"/>
                  </a:lnTo>
                  <a:cubicBezTo>
                    <a:pt x="19832" y="24839"/>
                    <a:pt x="24981" y="19690"/>
                    <a:pt x="24981" y="13347"/>
                  </a:cubicBezTo>
                  <a:lnTo>
                    <a:pt x="24981" y="1"/>
                  </a:lnTo>
                  <a:close/>
                </a:path>
              </a:pathLst>
            </a:custGeom>
            <a:solidFill>
              <a:srgbClr val="3DCC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657E93"/>
                </a:highlight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"/>
          <p:cNvSpPr txBox="1"/>
          <p:nvPr>
            <p:ph hasCustomPrompt="1" type="title"/>
          </p:nvPr>
        </p:nvSpPr>
        <p:spPr>
          <a:xfrm rot="143">
            <a:off x="974850" y="1694200"/>
            <a:ext cx="7194300" cy="12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1" name="Google Shape;231;p11"/>
          <p:cNvSpPr txBox="1"/>
          <p:nvPr>
            <p:ph idx="1" type="subTitle"/>
          </p:nvPr>
        </p:nvSpPr>
        <p:spPr>
          <a:xfrm flipH="1">
            <a:off x="3047600" y="3079750"/>
            <a:ext cx="3048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2" name="Google Shape;232;p11"/>
          <p:cNvSpPr/>
          <p:nvPr/>
        </p:nvSpPr>
        <p:spPr>
          <a:xfrm rot="10800000">
            <a:off x="8303420" y="3475540"/>
            <a:ext cx="834202" cy="833739"/>
          </a:xfrm>
          <a:custGeom>
            <a:rect b="b" l="l" r="r" t="t"/>
            <a:pathLst>
              <a:path extrusionOk="0" h="25198" w="25212">
                <a:moveTo>
                  <a:pt x="1" y="0"/>
                </a:moveTo>
                <a:lnTo>
                  <a:pt x="25212" y="0"/>
                </a:lnTo>
                <a:lnTo>
                  <a:pt x="25212" y="25198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1"/>
          <p:cNvSpPr/>
          <p:nvPr/>
        </p:nvSpPr>
        <p:spPr>
          <a:xfrm rot="10800000">
            <a:off x="7469648" y="3475280"/>
            <a:ext cx="867061" cy="834236"/>
          </a:xfrm>
          <a:custGeom>
            <a:rect b="b" l="l" r="r" t="t"/>
            <a:pathLst>
              <a:path extrusionOk="0" h="21653" w="22505">
                <a:moveTo>
                  <a:pt x="11675" y="0"/>
                </a:moveTo>
                <a:cubicBezTo>
                  <a:pt x="7304" y="0"/>
                  <a:pt x="3355" y="2628"/>
                  <a:pt x="1678" y="6683"/>
                </a:cubicBezTo>
                <a:cubicBezTo>
                  <a:pt x="1" y="10724"/>
                  <a:pt x="925" y="15386"/>
                  <a:pt x="4029" y="18476"/>
                </a:cubicBezTo>
                <a:cubicBezTo>
                  <a:pt x="6095" y="20551"/>
                  <a:pt x="8865" y="21652"/>
                  <a:pt x="11682" y="21652"/>
                </a:cubicBezTo>
                <a:cubicBezTo>
                  <a:pt x="13077" y="21652"/>
                  <a:pt x="14483" y="21382"/>
                  <a:pt x="15822" y="20827"/>
                </a:cubicBezTo>
                <a:cubicBezTo>
                  <a:pt x="19863" y="19149"/>
                  <a:pt x="22505" y="15201"/>
                  <a:pt x="22505" y="10829"/>
                </a:cubicBezTo>
                <a:cubicBezTo>
                  <a:pt x="22505" y="4847"/>
                  <a:pt x="17658" y="0"/>
                  <a:pt x="11675" y="0"/>
                </a:cubicBezTo>
                <a:close/>
              </a:path>
            </a:pathLst>
          </a:custGeom>
          <a:solidFill>
            <a:srgbClr val="3DCC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1"/>
          <p:cNvSpPr/>
          <p:nvPr/>
        </p:nvSpPr>
        <p:spPr>
          <a:xfrm rot="-5400000">
            <a:off x="7469433" y="4309515"/>
            <a:ext cx="834212" cy="833749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rgbClr val="F72D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" name="Google Shape;235;p11"/>
          <p:cNvGrpSpPr/>
          <p:nvPr/>
        </p:nvGrpSpPr>
        <p:grpSpPr>
          <a:xfrm rot="10800000">
            <a:off x="6649763" y="4309283"/>
            <a:ext cx="834179" cy="834212"/>
            <a:chOff x="17" y="-17"/>
            <a:chExt cx="834179" cy="834212"/>
          </a:xfrm>
        </p:grpSpPr>
        <p:sp>
          <p:nvSpPr>
            <p:cNvPr id="236" name="Google Shape;236;p11"/>
            <p:cNvSpPr/>
            <p:nvPr/>
          </p:nvSpPr>
          <p:spPr>
            <a:xfrm rot="5400000">
              <a:off x="215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1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rgbClr val="F7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" name="Google Shape;238;p11"/>
          <p:cNvSpPr/>
          <p:nvPr/>
        </p:nvSpPr>
        <p:spPr>
          <a:xfrm flipH="1" rot="10800000">
            <a:off x="-13559" y="834205"/>
            <a:ext cx="867061" cy="834236"/>
          </a:xfrm>
          <a:custGeom>
            <a:rect b="b" l="l" r="r" t="t"/>
            <a:pathLst>
              <a:path extrusionOk="0" h="21653" w="22505">
                <a:moveTo>
                  <a:pt x="11675" y="0"/>
                </a:moveTo>
                <a:cubicBezTo>
                  <a:pt x="7304" y="0"/>
                  <a:pt x="3355" y="2628"/>
                  <a:pt x="1678" y="6683"/>
                </a:cubicBezTo>
                <a:cubicBezTo>
                  <a:pt x="1" y="10724"/>
                  <a:pt x="925" y="15386"/>
                  <a:pt x="4029" y="18476"/>
                </a:cubicBezTo>
                <a:cubicBezTo>
                  <a:pt x="6095" y="20551"/>
                  <a:pt x="8865" y="21652"/>
                  <a:pt x="11682" y="21652"/>
                </a:cubicBezTo>
                <a:cubicBezTo>
                  <a:pt x="13077" y="21652"/>
                  <a:pt x="14483" y="21382"/>
                  <a:pt x="15822" y="20827"/>
                </a:cubicBezTo>
                <a:cubicBezTo>
                  <a:pt x="19863" y="19149"/>
                  <a:pt x="22505" y="15201"/>
                  <a:pt x="22505" y="10829"/>
                </a:cubicBezTo>
                <a:cubicBezTo>
                  <a:pt x="22505" y="4847"/>
                  <a:pt x="17658" y="0"/>
                  <a:pt x="11675" y="0"/>
                </a:cubicBezTo>
                <a:close/>
              </a:path>
            </a:pathLst>
          </a:cu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" name="Google Shape;239;p11"/>
          <p:cNvGrpSpPr/>
          <p:nvPr/>
        </p:nvGrpSpPr>
        <p:grpSpPr>
          <a:xfrm flipH="1" rot="10800000">
            <a:off x="1664445" y="-17"/>
            <a:ext cx="840553" cy="834212"/>
            <a:chOff x="17" y="-17"/>
            <a:chExt cx="840553" cy="834212"/>
          </a:xfrm>
        </p:grpSpPr>
        <p:sp>
          <p:nvSpPr>
            <p:cNvPr id="240" name="Google Shape;240;p11"/>
            <p:cNvSpPr/>
            <p:nvPr/>
          </p:nvSpPr>
          <p:spPr>
            <a:xfrm rot="5400000">
              <a:off x="6588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1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rgbClr val="3DCC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Google Shape;242;p11"/>
          <p:cNvGrpSpPr/>
          <p:nvPr/>
        </p:nvGrpSpPr>
        <p:grpSpPr>
          <a:xfrm flipH="1" rot="10800000">
            <a:off x="817020" y="-17"/>
            <a:ext cx="840553" cy="834212"/>
            <a:chOff x="17" y="-17"/>
            <a:chExt cx="840553" cy="834212"/>
          </a:xfrm>
        </p:grpSpPr>
        <p:sp>
          <p:nvSpPr>
            <p:cNvPr id="243" name="Google Shape;243;p11"/>
            <p:cNvSpPr/>
            <p:nvPr/>
          </p:nvSpPr>
          <p:spPr>
            <a:xfrm rot="5400000">
              <a:off x="6588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1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11"/>
          <p:cNvSpPr/>
          <p:nvPr/>
        </p:nvSpPr>
        <p:spPr>
          <a:xfrm flipH="1" rot="5400000">
            <a:off x="836854" y="834440"/>
            <a:ext cx="834202" cy="833739"/>
          </a:xfrm>
          <a:custGeom>
            <a:rect b="b" l="l" r="r" t="t"/>
            <a:pathLst>
              <a:path extrusionOk="0" h="25198" w="25212">
                <a:moveTo>
                  <a:pt x="1" y="0"/>
                </a:moveTo>
                <a:lnTo>
                  <a:pt x="25212" y="0"/>
                </a:lnTo>
                <a:lnTo>
                  <a:pt x="25212" y="25198"/>
                </a:lnTo>
                <a:close/>
              </a:path>
            </a:pathLst>
          </a:custGeom>
          <a:solidFill>
            <a:srgbClr val="F72D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1"/>
          <p:cNvSpPr/>
          <p:nvPr/>
        </p:nvSpPr>
        <p:spPr>
          <a:xfrm>
            <a:off x="0" y="2465514"/>
            <a:ext cx="803044" cy="803874"/>
          </a:xfrm>
          <a:custGeom>
            <a:rect b="b" l="l" r="r" t="t"/>
            <a:pathLst>
              <a:path extrusionOk="0" h="25186" w="25160">
                <a:moveTo>
                  <a:pt x="13788" y="1"/>
                </a:moveTo>
                <a:cubicBezTo>
                  <a:pt x="13788" y="7713"/>
                  <a:pt x="7753" y="13868"/>
                  <a:pt x="1" y="13868"/>
                </a:cubicBezTo>
                <a:lnTo>
                  <a:pt x="1" y="25186"/>
                </a:lnTo>
                <a:cubicBezTo>
                  <a:pt x="14303" y="25186"/>
                  <a:pt x="25159" y="14211"/>
                  <a:pt x="25159" y="1"/>
                </a:cubicBezTo>
                <a:close/>
              </a:path>
            </a:pathLst>
          </a:custGeom>
          <a:solidFill>
            <a:srgbClr val="F72D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1"/>
          <p:cNvSpPr/>
          <p:nvPr/>
        </p:nvSpPr>
        <p:spPr>
          <a:xfrm flipH="1" rot="10800000">
            <a:off x="0" y="1668438"/>
            <a:ext cx="803044" cy="803874"/>
          </a:xfrm>
          <a:custGeom>
            <a:rect b="b" l="l" r="r" t="t"/>
            <a:pathLst>
              <a:path extrusionOk="0" h="25186" w="25160">
                <a:moveTo>
                  <a:pt x="13788" y="1"/>
                </a:moveTo>
                <a:cubicBezTo>
                  <a:pt x="13788" y="7713"/>
                  <a:pt x="7753" y="13868"/>
                  <a:pt x="1" y="13868"/>
                </a:cubicBezTo>
                <a:lnTo>
                  <a:pt x="1" y="25186"/>
                </a:lnTo>
                <a:cubicBezTo>
                  <a:pt x="14303" y="25186"/>
                  <a:pt x="25159" y="14211"/>
                  <a:pt x="25159" y="1"/>
                </a:cubicBezTo>
                <a:close/>
              </a:path>
            </a:pathLst>
          </a:custGeom>
          <a:solidFill>
            <a:srgbClr val="F72D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11"/>
          <p:cNvGrpSpPr/>
          <p:nvPr/>
        </p:nvGrpSpPr>
        <p:grpSpPr>
          <a:xfrm flipH="1" rot="5400000">
            <a:off x="8307031" y="2637896"/>
            <a:ext cx="840553" cy="834212"/>
            <a:chOff x="17" y="-17"/>
            <a:chExt cx="840553" cy="834212"/>
          </a:xfrm>
        </p:grpSpPr>
        <p:sp>
          <p:nvSpPr>
            <p:cNvPr id="249" name="Google Shape;249;p11"/>
            <p:cNvSpPr/>
            <p:nvPr/>
          </p:nvSpPr>
          <p:spPr>
            <a:xfrm rot="5400000">
              <a:off x="6588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11"/>
          <p:cNvGrpSpPr/>
          <p:nvPr/>
        </p:nvGrpSpPr>
        <p:grpSpPr>
          <a:xfrm rot="5400000">
            <a:off x="8307031" y="1803921"/>
            <a:ext cx="840553" cy="834212"/>
            <a:chOff x="17" y="-17"/>
            <a:chExt cx="840553" cy="834212"/>
          </a:xfrm>
        </p:grpSpPr>
        <p:sp>
          <p:nvSpPr>
            <p:cNvPr id="252" name="Google Shape;252;p11"/>
            <p:cNvSpPr/>
            <p:nvPr/>
          </p:nvSpPr>
          <p:spPr>
            <a:xfrm rot="5400000">
              <a:off x="6588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1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/>
          <p:nvPr>
            <p:ph hasCustomPrompt="1" type="title"/>
          </p:nvPr>
        </p:nvSpPr>
        <p:spPr>
          <a:xfrm flipH="1">
            <a:off x="3577044" y="3334775"/>
            <a:ext cx="13260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b="1" sz="4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/>
          <p:nvPr>
            <p:ph idx="1" type="subTitle"/>
          </p:nvPr>
        </p:nvSpPr>
        <p:spPr>
          <a:xfrm flipH="1">
            <a:off x="5279500" y="1229313"/>
            <a:ext cx="24099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13"/>
          <p:cNvSpPr txBox="1"/>
          <p:nvPr>
            <p:ph idx="2" type="subTitle"/>
          </p:nvPr>
        </p:nvSpPr>
        <p:spPr>
          <a:xfrm>
            <a:off x="5279500" y="3651330"/>
            <a:ext cx="24099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13"/>
          <p:cNvSpPr txBox="1"/>
          <p:nvPr>
            <p:ph idx="3" type="title"/>
          </p:nvPr>
        </p:nvSpPr>
        <p:spPr>
          <a:xfrm>
            <a:off x="625600" y="1971700"/>
            <a:ext cx="2504400" cy="9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61" name="Google Shape;261;p13"/>
          <p:cNvSpPr txBox="1"/>
          <p:nvPr>
            <p:ph idx="4" type="subTitle"/>
          </p:nvPr>
        </p:nvSpPr>
        <p:spPr>
          <a:xfrm flipH="1">
            <a:off x="5279500" y="2438958"/>
            <a:ext cx="24099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13"/>
          <p:cNvSpPr txBox="1"/>
          <p:nvPr>
            <p:ph idx="5" type="subTitle"/>
          </p:nvPr>
        </p:nvSpPr>
        <p:spPr>
          <a:xfrm flipH="1">
            <a:off x="5280250" y="828172"/>
            <a:ext cx="26793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263" name="Google Shape;263;p13"/>
          <p:cNvSpPr txBox="1"/>
          <p:nvPr>
            <p:ph idx="6" type="subTitle"/>
          </p:nvPr>
        </p:nvSpPr>
        <p:spPr>
          <a:xfrm>
            <a:off x="5279500" y="3253635"/>
            <a:ext cx="26793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264" name="Google Shape;264;p13"/>
          <p:cNvSpPr txBox="1"/>
          <p:nvPr>
            <p:ph idx="7" type="subTitle"/>
          </p:nvPr>
        </p:nvSpPr>
        <p:spPr>
          <a:xfrm flipH="1">
            <a:off x="5279500" y="2040901"/>
            <a:ext cx="2680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265" name="Google Shape;265;p13"/>
          <p:cNvSpPr txBox="1"/>
          <p:nvPr>
            <p:ph hasCustomPrompt="1" idx="8" type="title"/>
          </p:nvPr>
        </p:nvSpPr>
        <p:spPr>
          <a:xfrm>
            <a:off x="3578244" y="2125065"/>
            <a:ext cx="13236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b="1" sz="48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13"/>
          <p:cNvSpPr txBox="1"/>
          <p:nvPr>
            <p:ph hasCustomPrompt="1" idx="9" type="title"/>
          </p:nvPr>
        </p:nvSpPr>
        <p:spPr>
          <a:xfrm>
            <a:off x="3578244" y="915354"/>
            <a:ext cx="13236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b="1" sz="4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267" name="Google Shape;267;p13"/>
          <p:cNvGrpSpPr/>
          <p:nvPr/>
        </p:nvGrpSpPr>
        <p:grpSpPr>
          <a:xfrm>
            <a:off x="17" y="-17"/>
            <a:ext cx="834179" cy="834212"/>
            <a:chOff x="17" y="-17"/>
            <a:chExt cx="834179" cy="834212"/>
          </a:xfrm>
        </p:grpSpPr>
        <p:sp>
          <p:nvSpPr>
            <p:cNvPr id="268" name="Google Shape;268;p13"/>
            <p:cNvSpPr/>
            <p:nvPr/>
          </p:nvSpPr>
          <p:spPr>
            <a:xfrm rot="5400000">
              <a:off x="215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rgbClr val="F7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13"/>
          <p:cNvSpPr/>
          <p:nvPr/>
        </p:nvSpPr>
        <p:spPr>
          <a:xfrm>
            <a:off x="13" y="834200"/>
            <a:ext cx="834202" cy="833739"/>
          </a:xfrm>
          <a:custGeom>
            <a:rect b="b" l="l" r="r" t="t"/>
            <a:pathLst>
              <a:path extrusionOk="0" h="25198" w="25212">
                <a:moveTo>
                  <a:pt x="1" y="0"/>
                </a:moveTo>
                <a:lnTo>
                  <a:pt x="25212" y="0"/>
                </a:lnTo>
                <a:lnTo>
                  <a:pt x="25212" y="25198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3"/>
          <p:cNvSpPr/>
          <p:nvPr/>
        </p:nvSpPr>
        <p:spPr>
          <a:xfrm>
            <a:off x="800925" y="833963"/>
            <a:ext cx="867061" cy="834236"/>
          </a:xfrm>
          <a:custGeom>
            <a:rect b="b" l="l" r="r" t="t"/>
            <a:pathLst>
              <a:path extrusionOk="0" h="21653" w="22505">
                <a:moveTo>
                  <a:pt x="11675" y="0"/>
                </a:moveTo>
                <a:cubicBezTo>
                  <a:pt x="7304" y="0"/>
                  <a:pt x="3355" y="2628"/>
                  <a:pt x="1678" y="6683"/>
                </a:cubicBezTo>
                <a:cubicBezTo>
                  <a:pt x="1" y="10724"/>
                  <a:pt x="925" y="15386"/>
                  <a:pt x="4029" y="18476"/>
                </a:cubicBezTo>
                <a:cubicBezTo>
                  <a:pt x="6095" y="20551"/>
                  <a:pt x="8865" y="21652"/>
                  <a:pt x="11682" y="21652"/>
                </a:cubicBezTo>
                <a:cubicBezTo>
                  <a:pt x="13077" y="21652"/>
                  <a:pt x="14483" y="21382"/>
                  <a:pt x="15822" y="20827"/>
                </a:cubicBezTo>
                <a:cubicBezTo>
                  <a:pt x="19863" y="19149"/>
                  <a:pt x="22505" y="15201"/>
                  <a:pt x="22505" y="10829"/>
                </a:cubicBezTo>
                <a:cubicBezTo>
                  <a:pt x="22505" y="4847"/>
                  <a:pt x="17658" y="0"/>
                  <a:pt x="11675" y="0"/>
                </a:cubicBezTo>
                <a:close/>
              </a:path>
            </a:pathLst>
          </a:custGeom>
          <a:solidFill>
            <a:srgbClr val="3DCC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3"/>
          <p:cNvSpPr/>
          <p:nvPr/>
        </p:nvSpPr>
        <p:spPr>
          <a:xfrm rot="5400000">
            <a:off x="833990" y="215"/>
            <a:ext cx="834212" cy="833749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" name="Google Shape;273;p13"/>
          <p:cNvGrpSpPr/>
          <p:nvPr/>
        </p:nvGrpSpPr>
        <p:grpSpPr>
          <a:xfrm>
            <a:off x="1661593" y="-17"/>
            <a:ext cx="834179" cy="834212"/>
            <a:chOff x="17" y="-17"/>
            <a:chExt cx="834179" cy="834212"/>
          </a:xfrm>
        </p:grpSpPr>
        <p:sp>
          <p:nvSpPr>
            <p:cNvPr id="274" name="Google Shape;274;p13"/>
            <p:cNvSpPr/>
            <p:nvPr/>
          </p:nvSpPr>
          <p:spPr>
            <a:xfrm rot="5400000">
              <a:off x="215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3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13"/>
          <p:cNvSpPr/>
          <p:nvPr/>
        </p:nvSpPr>
        <p:spPr>
          <a:xfrm>
            <a:off x="-16413" y="3475038"/>
            <a:ext cx="867061" cy="834236"/>
          </a:xfrm>
          <a:custGeom>
            <a:rect b="b" l="l" r="r" t="t"/>
            <a:pathLst>
              <a:path extrusionOk="0" h="21653" w="22505">
                <a:moveTo>
                  <a:pt x="11675" y="0"/>
                </a:moveTo>
                <a:cubicBezTo>
                  <a:pt x="7304" y="0"/>
                  <a:pt x="3355" y="2628"/>
                  <a:pt x="1678" y="6683"/>
                </a:cubicBezTo>
                <a:cubicBezTo>
                  <a:pt x="1" y="10724"/>
                  <a:pt x="925" y="15386"/>
                  <a:pt x="4029" y="18476"/>
                </a:cubicBezTo>
                <a:cubicBezTo>
                  <a:pt x="6095" y="20551"/>
                  <a:pt x="8865" y="21652"/>
                  <a:pt x="11682" y="21652"/>
                </a:cubicBezTo>
                <a:cubicBezTo>
                  <a:pt x="13077" y="21652"/>
                  <a:pt x="14483" y="21382"/>
                  <a:pt x="15822" y="20827"/>
                </a:cubicBezTo>
                <a:cubicBezTo>
                  <a:pt x="19863" y="19149"/>
                  <a:pt x="22505" y="15201"/>
                  <a:pt x="22505" y="10829"/>
                </a:cubicBezTo>
                <a:cubicBezTo>
                  <a:pt x="22505" y="4847"/>
                  <a:pt x="17658" y="0"/>
                  <a:pt x="11675" y="0"/>
                </a:cubicBezTo>
                <a:close/>
              </a:path>
            </a:pathLst>
          </a:cu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" name="Google Shape;277;p13"/>
          <p:cNvGrpSpPr/>
          <p:nvPr/>
        </p:nvGrpSpPr>
        <p:grpSpPr>
          <a:xfrm>
            <a:off x="1661592" y="4309283"/>
            <a:ext cx="840553" cy="834212"/>
            <a:chOff x="17" y="-17"/>
            <a:chExt cx="840553" cy="834212"/>
          </a:xfrm>
        </p:grpSpPr>
        <p:sp>
          <p:nvSpPr>
            <p:cNvPr id="278" name="Google Shape;278;p13"/>
            <p:cNvSpPr/>
            <p:nvPr/>
          </p:nvSpPr>
          <p:spPr>
            <a:xfrm rot="5400000">
              <a:off x="6588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rgbClr val="3DCC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13"/>
          <p:cNvGrpSpPr/>
          <p:nvPr/>
        </p:nvGrpSpPr>
        <p:grpSpPr>
          <a:xfrm>
            <a:off x="814167" y="4309283"/>
            <a:ext cx="840553" cy="834212"/>
            <a:chOff x="17" y="-17"/>
            <a:chExt cx="840553" cy="834212"/>
          </a:xfrm>
        </p:grpSpPr>
        <p:sp>
          <p:nvSpPr>
            <p:cNvPr id="281" name="Google Shape;281;p13"/>
            <p:cNvSpPr/>
            <p:nvPr/>
          </p:nvSpPr>
          <p:spPr>
            <a:xfrm rot="5400000">
              <a:off x="6588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rgbClr val="3DCC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3"/>
          <p:cNvSpPr/>
          <p:nvPr/>
        </p:nvSpPr>
        <p:spPr>
          <a:xfrm rot="5400000">
            <a:off x="834000" y="3475300"/>
            <a:ext cx="834202" cy="833739"/>
          </a:xfrm>
          <a:custGeom>
            <a:rect b="b" l="l" r="r" t="t"/>
            <a:pathLst>
              <a:path extrusionOk="0" h="25198" w="25212">
                <a:moveTo>
                  <a:pt x="1" y="0"/>
                </a:moveTo>
                <a:lnTo>
                  <a:pt x="25212" y="0"/>
                </a:lnTo>
                <a:lnTo>
                  <a:pt x="25212" y="25198"/>
                </a:lnTo>
                <a:close/>
              </a:path>
            </a:pathLst>
          </a:custGeom>
          <a:solidFill>
            <a:srgbClr val="F72D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9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14"/>
          <p:cNvGrpSpPr/>
          <p:nvPr/>
        </p:nvGrpSpPr>
        <p:grpSpPr>
          <a:xfrm>
            <a:off x="0" y="-23"/>
            <a:ext cx="613038" cy="613062"/>
            <a:chOff x="17" y="-17"/>
            <a:chExt cx="834179" cy="834212"/>
          </a:xfrm>
        </p:grpSpPr>
        <p:sp>
          <p:nvSpPr>
            <p:cNvPr id="286" name="Google Shape;286;p14"/>
            <p:cNvSpPr/>
            <p:nvPr/>
          </p:nvSpPr>
          <p:spPr>
            <a:xfrm rot="5400000">
              <a:off x="215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14"/>
          <p:cNvSpPr/>
          <p:nvPr/>
        </p:nvSpPr>
        <p:spPr>
          <a:xfrm>
            <a:off x="-3" y="613020"/>
            <a:ext cx="613030" cy="612689"/>
          </a:xfrm>
          <a:custGeom>
            <a:rect b="b" l="l" r="r" t="t"/>
            <a:pathLst>
              <a:path extrusionOk="0" h="25198" w="25212">
                <a:moveTo>
                  <a:pt x="1" y="0"/>
                </a:moveTo>
                <a:lnTo>
                  <a:pt x="25212" y="0"/>
                </a:lnTo>
                <a:lnTo>
                  <a:pt x="25212" y="251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4"/>
          <p:cNvSpPr/>
          <p:nvPr/>
        </p:nvSpPr>
        <p:spPr>
          <a:xfrm>
            <a:off x="588560" y="612845"/>
            <a:ext cx="637173" cy="613051"/>
          </a:xfrm>
          <a:custGeom>
            <a:rect b="b" l="l" r="r" t="t"/>
            <a:pathLst>
              <a:path extrusionOk="0" h="21653" w="22505">
                <a:moveTo>
                  <a:pt x="11675" y="0"/>
                </a:moveTo>
                <a:cubicBezTo>
                  <a:pt x="7304" y="0"/>
                  <a:pt x="3355" y="2628"/>
                  <a:pt x="1678" y="6683"/>
                </a:cubicBezTo>
                <a:cubicBezTo>
                  <a:pt x="1" y="10724"/>
                  <a:pt x="925" y="15386"/>
                  <a:pt x="4029" y="18476"/>
                </a:cubicBezTo>
                <a:cubicBezTo>
                  <a:pt x="6095" y="20551"/>
                  <a:pt x="8865" y="21652"/>
                  <a:pt x="11682" y="21652"/>
                </a:cubicBezTo>
                <a:cubicBezTo>
                  <a:pt x="13077" y="21652"/>
                  <a:pt x="14483" y="21382"/>
                  <a:pt x="15822" y="20827"/>
                </a:cubicBezTo>
                <a:cubicBezTo>
                  <a:pt x="19863" y="19149"/>
                  <a:pt x="22505" y="15201"/>
                  <a:pt x="22505" y="10829"/>
                </a:cubicBezTo>
                <a:cubicBezTo>
                  <a:pt x="22505" y="4847"/>
                  <a:pt x="17658" y="0"/>
                  <a:pt x="116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4"/>
          <p:cNvSpPr/>
          <p:nvPr/>
        </p:nvSpPr>
        <p:spPr>
          <a:xfrm rot="5400000">
            <a:off x="612838" y="147"/>
            <a:ext cx="613055" cy="612715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1" name="Google Shape;291;p14"/>
          <p:cNvGrpSpPr/>
          <p:nvPr/>
        </p:nvGrpSpPr>
        <p:grpSpPr>
          <a:xfrm>
            <a:off x="7918263" y="-23"/>
            <a:ext cx="1225737" cy="1225919"/>
            <a:chOff x="7918263" y="-23"/>
            <a:chExt cx="1225737" cy="1225919"/>
          </a:xfrm>
        </p:grpSpPr>
        <p:sp>
          <p:nvSpPr>
            <p:cNvPr id="292" name="Google Shape;292;p14"/>
            <p:cNvSpPr/>
            <p:nvPr/>
          </p:nvSpPr>
          <p:spPr>
            <a:xfrm flipH="1" rot="-5400000">
              <a:off x="8530789" y="147"/>
              <a:ext cx="613062" cy="612722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 flipH="1" rot="-5400000">
              <a:off x="8531906" y="-23"/>
              <a:ext cx="612091" cy="612091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 flipH="1">
              <a:off x="8530970" y="613020"/>
              <a:ext cx="613030" cy="612689"/>
            </a:xfrm>
            <a:custGeom>
              <a:rect b="b" l="l" r="r" t="t"/>
              <a:pathLst>
                <a:path extrusionOk="0" h="25198" w="25212">
                  <a:moveTo>
                    <a:pt x="1" y="0"/>
                  </a:moveTo>
                  <a:lnTo>
                    <a:pt x="25212" y="0"/>
                  </a:lnTo>
                  <a:lnTo>
                    <a:pt x="25212" y="251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 flipH="1">
              <a:off x="7918263" y="612845"/>
              <a:ext cx="637173" cy="613051"/>
            </a:xfrm>
            <a:custGeom>
              <a:rect b="b" l="l" r="r" t="t"/>
              <a:pathLst>
                <a:path extrusionOk="0" h="21653" w="22505">
                  <a:moveTo>
                    <a:pt x="11675" y="0"/>
                  </a:moveTo>
                  <a:cubicBezTo>
                    <a:pt x="7304" y="0"/>
                    <a:pt x="3355" y="2628"/>
                    <a:pt x="1678" y="6683"/>
                  </a:cubicBezTo>
                  <a:cubicBezTo>
                    <a:pt x="1" y="10724"/>
                    <a:pt x="925" y="15386"/>
                    <a:pt x="4029" y="18476"/>
                  </a:cubicBezTo>
                  <a:cubicBezTo>
                    <a:pt x="6095" y="20551"/>
                    <a:pt x="8865" y="21652"/>
                    <a:pt x="11682" y="21652"/>
                  </a:cubicBezTo>
                  <a:cubicBezTo>
                    <a:pt x="13077" y="21652"/>
                    <a:pt x="14483" y="21382"/>
                    <a:pt x="15822" y="20827"/>
                  </a:cubicBezTo>
                  <a:cubicBezTo>
                    <a:pt x="19863" y="19149"/>
                    <a:pt x="22505" y="15201"/>
                    <a:pt x="22505" y="10829"/>
                  </a:cubicBezTo>
                  <a:cubicBezTo>
                    <a:pt x="22505" y="4847"/>
                    <a:pt x="17658" y="0"/>
                    <a:pt x="116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 flipH="1" rot="-5400000">
              <a:off x="7918103" y="147"/>
              <a:ext cx="613055" cy="612715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14"/>
          <p:cNvSpPr/>
          <p:nvPr/>
        </p:nvSpPr>
        <p:spPr>
          <a:xfrm rot="5400000">
            <a:off x="8278858" y="4277678"/>
            <a:ext cx="869116" cy="869581"/>
          </a:xfrm>
          <a:custGeom>
            <a:rect b="b" l="l" r="r" t="t"/>
            <a:pathLst>
              <a:path extrusionOk="0" h="29862" w="29846">
                <a:moveTo>
                  <a:pt x="1" y="1"/>
                </a:moveTo>
                <a:lnTo>
                  <a:pt x="1" y="29861"/>
                </a:lnTo>
                <a:lnTo>
                  <a:pt x="29846" y="29861"/>
                </a:lnTo>
                <a:lnTo>
                  <a:pt x="298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4"/>
          <p:cNvSpPr/>
          <p:nvPr/>
        </p:nvSpPr>
        <p:spPr>
          <a:xfrm rot="5400000">
            <a:off x="8713387" y="4712673"/>
            <a:ext cx="434820" cy="434820"/>
          </a:xfrm>
          <a:custGeom>
            <a:rect b="b" l="l" r="r" t="t"/>
            <a:pathLst>
              <a:path extrusionOk="0" h="14932" w="14932">
                <a:moveTo>
                  <a:pt x="14931" y="1"/>
                </a:moveTo>
                <a:cubicBezTo>
                  <a:pt x="6678" y="1"/>
                  <a:pt x="1" y="6693"/>
                  <a:pt x="1" y="14931"/>
                </a:cubicBezTo>
                <a:cubicBezTo>
                  <a:pt x="8239" y="14931"/>
                  <a:pt x="14931" y="8254"/>
                  <a:pt x="149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4"/>
          <p:cNvSpPr/>
          <p:nvPr/>
        </p:nvSpPr>
        <p:spPr>
          <a:xfrm rot="5400000">
            <a:off x="8278625" y="4266861"/>
            <a:ext cx="434791" cy="434791"/>
          </a:xfrm>
          <a:custGeom>
            <a:rect b="b" l="l" r="r" t="t"/>
            <a:pathLst>
              <a:path extrusionOk="0" h="14931" w="14931">
                <a:moveTo>
                  <a:pt x="14931" y="0"/>
                </a:moveTo>
                <a:cubicBezTo>
                  <a:pt x="6678" y="0"/>
                  <a:pt x="1" y="6677"/>
                  <a:pt x="1" y="14930"/>
                </a:cubicBezTo>
                <a:cubicBezTo>
                  <a:pt x="8239" y="14930"/>
                  <a:pt x="14915" y="8238"/>
                  <a:pt x="1493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4"/>
          <p:cNvSpPr/>
          <p:nvPr/>
        </p:nvSpPr>
        <p:spPr>
          <a:xfrm rot="5400000">
            <a:off x="8278610" y="4712688"/>
            <a:ext cx="434820" cy="434791"/>
          </a:xfrm>
          <a:custGeom>
            <a:rect b="b" l="l" r="r" t="t"/>
            <a:pathLst>
              <a:path extrusionOk="0" h="14931" w="14932">
                <a:moveTo>
                  <a:pt x="1" y="0"/>
                </a:moveTo>
                <a:cubicBezTo>
                  <a:pt x="1" y="8238"/>
                  <a:pt x="6678" y="14930"/>
                  <a:pt x="14931" y="14930"/>
                </a:cubicBezTo>
                <a:cubicBezTo>
                  <a:pt x="14931" y="6677"/>
                  <a:pt x="8239" y="0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4"/>
          <p:cNvSpPr/>
          <p:nvPr/>
        </p:nvSpPr>
        <p:spPr>
          <a:xfrm rot="5400000">
            <a:off x="8713401" y="4266847"/>
            <a:ext cx="434791" cy="434820"/>
          </a:xfrm>
          <a:custGeom>
            <a:rect b="b" l="l" r="r" t="t"/>
            <a:pathLst>
              <a:path extrusionOk="0" h="14932" w="14931">
                <a:moveTo>
                  <a:pt x="1" y="1"/>
                </a:moveTo>
                <a:cubicBezTo>
                  <a:pt x="1" y="8239"/>
                  <a:pt x="6678" y="14931"/>
                  <a:pt x="14931" y="14931"/>
                </a:cubicBezTo>
                <a:cubicBezTo>
                  <a:pt x="14931" y="6693"/>
                  <a:pt x="8239" y="1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4"/>
          <p:cNvSpPr/>
          <p:nvPr/>
        </p:nvSpPr>
        <p:spPr>
          <a:xfrm>
            <a:off x="6552800" y="4288822"/>
            <a:ext cx="862983" cy="862549"/>
          </a:xfrm>
          <a:custGeom>
            <a:rect b="b" l="l" r="r" t="t"/>
            <a:pathLst>
              <a:path extrusionOk="0" h="29846" w="29861">
                <a:moveTo>
                  <a:pt x="29861" y="0"/>
                </a:moveTo>
                <a:lnTo>
                  <a:pt x="0" y="29846"/>
                </a:lnTo>
                <a:lnTo>
                  <a:pt x="29861" y="29846"/>
                </a:lnTo>
                <a:lnTo>
                  <a:pt x="298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4"/>
          <p:cNvSpPr/>
          <p:nvPr/>
        </p:nvSpPr>
        <p:spPr>
          <a:xfrm rot="5400000">
            <a:off x="7415736" y="4282388"/>
            <a:ext cx="869116" cy="869552"/>
          </a:xfrm>
          <a:custGeom>
            <a:rect b="b" l="l" r="r" t="t"/>
            <a:pathLst>
              <a:path extrusionOk="0" h="29861" w="29846">
                <a:moveTo>
                  <a:pt x="1" y="0"/>
                </a:moveTo>
                <a:lnTo>
                  <a:pt x="1" y="29861"/>
                </a:lnTo>
                <a:lnTo>
                  <a:pt x="29846" y="29861"/>
                </a:lnTo>
                <a:lnTo>
                  <a:pt x="298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4"/>
          <p:cNvSpPr/>
          <p:nvPr/>
        </p:nvSpPr>
        <p:spPr>
          <a:xfrm rot="5400000">
            <a:off x="7415503" y="4282621"/>
            <a:ext cx="869581" cy="869552"/>
          </a:xfrm>
          <a:custGeom>
            <a:rect b="b" l="l" r="r" t="t"/>
            <a:pathLst>
              <a:path extrusionOk="0" h="29861" w="29862">
                <a:moveTo>
                  <a:pt x="14931" y="0"/>
                </a:moveTo>
                <a:cubicBezTo>
                  <a:pt x="6678" y="0"/>
                  <a:pt x="1" y="6677"/>
                  <a:pt x="1" y="14930"/>
                </a:cubicBezTo>
                <a:cubicBezTo>
                  <a:pt x="1" y="23168"/>
                  <a:pt x="6678" y="29861"/>
                  <a:pt x="14931" y="29861"/>
                </a:cubicBezTo>
                <a:cubicBezTo>
                  <a:pt x="23169" y="29861"/>
                  <a:pt x="29861" y="23168"/>
                  <a:pt x="29861" y="14930"/>
                </a:cubicBezTo>
                <a:cubicBezTo>
                  <a:pt x="29861" y="6677"/>
                  <a:pt x="23169" y="0"/>
                  <a:pt x="149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4"/>
          <p:cNvSpPr/>
          <p:nvPr/>
        </p:nvSpPr>
        <p:spPr>
          <a:xfrm rot="5400000">
            <a:off x="7632884" y="4500002"/>
            <a:ext cx="434820" cy="434791"/>
          </a:xfrm>
          <a:custGeom>
            <a:rect b="b" l="l" r="r" t="t"/>
            <a:pathLst>
              <a:path extrusionOk="0" h="14931" w="14932">
                <a:moveTo>
                  <a:pt x="7466" y="0"/>
                </a:moveTo>
                <a:cubicBezTo>
                  <a:pt x="3339" y="0"/>
                  <a:pt x="1" y="3339"/>
                  <a:pt x="1" y="7465"/>
                </a:cubicBezTo>
                <a:cubicBezTo>
                  <a:pt x="1" y="11592"/>
                  <a:pt x="3339" y="14930"/>
                  <a:pt x="7466" y="14930"/>
                </a:cubicBezTo>
                <a:cubicBezTo>
                  <a:pt x="11577" y="14930"/>
                  <a:pt x="14931" y="11592"/>
                  <a:pt x="14931" y="7465"/>
                </a:cubicBezTo>
                <a:cubicBezTo>
                  <a:pt x="14931" y="3339"/>
                  <a:pt x="11577" y="0"/>
                  <a:pt x="74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4"/>
          <p:cNvSpPr/>
          <p:nvPr/>
        </p:nvSpPr>
        <p:spPr>
          <a:xfrm>
            <a:off x="865383" y="4293016"/>
            <a:ext cx="863100" cy="863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4"/>
          <p:cNvSpPr/>
          <p:nvPr/>
        </p:nvSpPr>
        <p:spPr>
          <a:xfrm rot="5400000">
            <a:off x="910370" y="4383063"/>
            <a:ext cx="773053" cy="773053"/>
          </a:xfrm>
          <a:custGeom>
            <a:rect b="b" l="l" r="r" t="t"/>
            <a:pathLst>
              <a:path extrusionOk="0" h="29862" w="29862">
                <a:moveTo>
                  <a:pt x="14931" y="1"/>
                </a:moveTo>
                <a:cubicBezTo>
                  <a:pt x="14931" y="8239"/>
                  <a:pt x="8239" y="14931"/>
                  <a:pt x="1" y="14931"/>
                </a:cubicBezTo>
                <a:cubicBezTo>
                  <a:pt x="8239" y="14931"/>
                  <a:pt x="14931" y="21608"/>
                  <a:pt x="14931" y="29861"/>
                </a:cubicBezTo>
                <a:cubicBezTo>
                  <a:pt x="14931" y="21608"/>
                  <a:pt x="21608" y="14931"/>
                  <a:pt x="29861" y="14931"/>
                </a:cubicBezTo>
                <a:cubicBezTo>
                  <a:pt x="21608" y="14931"/>
                  <a:pt x="14931" y="8239"/>
                  <a:pt x="1493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14"/>
          <p:cNvGrpSpPr/>
          <p:nvPr/>
        </p:nvGrpSpPr>
        <p:grpSpPr>
          <a:xfrm flipH="1" rot="-5400000">
            <a:off x="-667" y="4289844"/>
            <a:ext cx="869552" cy="862992"/>
            <a:chOff x="17" y="-17"/>
            <a:chExt cx="840553" cy="834212"/>
          </a:xfrm>
        </p:grpSpPr>
        <p:sp>
          <p:nvSpPr>
            <p:cNvPr id="309" name="Google Shape;309;p14"/>
            <p:cNvSpPr/>
            <p:nvPr/>
          </p:nvSpPr>
          <p:spPr>
            <a:xfrm rot="5400000">
              <a:off x="6588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14"/>
          <p:cNvSpPr/>
          <p:nvPr/>
        </p:nvSpPr>
        <p:spPr>
          <a:xfrm flipH="1">
            <a:off x="1728208" y="4287000"/>
            <a:ext cx="869552" cy="869116"/>
          </a:xfrm>
          <a:custGeom>
            <a:rect b="b" l="l" r="r" t="t"/>
            <a:pathLst>
              <a:path extrusionOk="0" h="29846" w="29861">
                <a:moveTo>
                  <a:pt x="29861" y="0"/>
                </a:moveTo>
                <a:lnTo>
                  <a:pt x="0" y="29846"/>
                </a:lnTo>
                <a:lnTo>
                  <a:pt x="29861" y="29846"/>
                </a:lnTo>
                <a:lnTo>
                  <a:pt x="298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4"/>
          <p:cNvSpPr txBox="1"/>
          <p:nvPr>
            <p:ph hasCustomPrompt="1" type="title"/>
          </p:nvPr>
        </p:nvSpPr>
        <p:spPr>
          <a:xfrm flipH="1">
            <a:off x="6579719" y="1460000"/>
            <a:ext cx="1326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b="1" sz="4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14"/>
          <p:cNvSpPr txBox="1"/>
          <p:nvPr>
            <p:ph idx="1" type="subTitle"/>
          </p:nvPr>
        </p:nvSpPr>
        <p:spPr>
          <a:xfrm flipH="1">
            <a:off x="560125" y="2492825"/>
            <a:ext cx="26808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14"/>
          <p:cNvSpPr txBox="1"/>
          <p:nvPr>
            <p:ph idx="2" type="subTitle"/>
          </p:nvPr>
        </p:nvSpPr>
        <p:spPr>
          <a:xfrm>
            <a:off x="5903075" y="2492826"/>
            <a:ext cx="26808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14"/>
          <p:cNvSpPr txBox="1"/>
          <p:nvPr>
            <p:ph idx="3" type="subTitle"/>
          </p:nvPr>
        </p:nvSpPr>
        <p:spPr>
          <a:xfrm flipH="1">
            <a:off x="3231600" y="3760280"/>
            <a:ext cx="26808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14"/>
          <p:cNvSpPr txBox="1"/>
          <p:nvPr>
            <p:ph idx="4" type="subTitle"/>
          </p:nvPr>
        </p:nvSpPr>
        <p:spPr>
          <a:xfrm flipH="1">
            <a:off x="560875" y="2191297"/>
            <a:ext cx="26793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317" name="Google Shape;317;p14"/>
          <p:cNvSpPr txBox="1"/>
          <p:nvPr>
            <p:ph idx="5" type="subTitle"/>
          </p:nvPr>
        </p:nvSpPr>
        <p:spPr>
          <a:xfrm>
            <a:off x="5903075" y="2191310"/>
            <a:ext cx="26793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318" name="Google Shape;318;p14"/>
          <p:cNvSpPr txBox="1"/>
          <p:nvPr>
            <p:ph idx="6" type="subTitle"/>
          </p:nvPr>
        </p:nvSpPr>
        <p:spPr>
          <a:xfrm flipH="1">
            <a:off x="3231600" y="3470651"/>
            <a:ext cx="2680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319" name="Google Shape;319;p14"/>
          <p:cNvSpPr txBox="1"/>
          <p:nvPr>
            <p:ph hasCustomPrompt="1" idx="7" type="title"/>
          </p:nvPr>
        </p:nvSpPr>
        <p:spPr>
          <a:xfrm>
            <a:off x="3792394" y="2739340"/>
            <a:ext cx="1323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b="1" sz="48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0" name="Google Shape;320;p14"/>
          <p:cNvSpPr txBox="1"/>
          <p:nvPr>
            <p:ph hasCustomPrompt="1" idx="8" type="title"/>
          </p:nvPr>
        </p:nvSpPr>
        <p:spPr>
          <a:xfrm>
            <a:off x="1237969" y="1460004"/>
            <a:ext cx="1323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b="1" sz="4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1" name="Google Shape;321;p14"/>
          <p:cNvSpPr txBox="1"/>
          <p:nvPr>
            <p:ph idx="9" type="title"/>
          </p:nvPr>
        </p:nvSpPr>
        <p:spPr>
          <a:xfrm>
            <a:off x="1357200" y="347675"/>
            <a:ext cx="64296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5"/>
          <p:cNvSpPr txBox="1"/>
          <p:nvPr>
            <p:ph type="title"/>
          </p:nvPr>
        </p:nvSpPr>
        <p:spPr>
          <a:xfrm>
            <a:off x="5629350" y="2227350"/>
            <a:ext cx="28938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324" name="Google Shape;324;p15"/>
          <p:cNvGrpSpPr/>
          <p:nvPr/>
        </p:nvGrpSpPr>
        <p:grpSpPr>
          <a:xfrm rot="10800000">
            <a:off x="8303439" y="4309283"/>
            <a:ext cx="834179" cy="834212"/>
            <a:chOff x="17" y="-17"/>
            <a:chExt cx="834179" cy="834212"/>
          </a:xfrm>
        </p:grpSpPr>
        <p:sp>
          <p:nvSpPr>
            <p:cNvPr id="325" name="Google Shape;325;p15"/>
            <p:cNvSpPr/>
            <p:nvPr/>
          </p:nvSpPr>
          <p:spPr>
            <a:xfrm rot="5400000">
              <a:off x="215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15"/>
          <p:cNvSpPr/>
          <p:nvPr/>
        </p:nvSpPr>
        <p:spPr>
          <a:xfrm rot="10800000">
            <a:off x="8303420" y="3475540"/>
            <a:ext cx="834202" cy="833739"/>
          </a:xfrm>
          <a:custGeom>
            <a:rect b="b" l="l" r="r" t="t"/>
            <a:pathLst>
              <a:path extrusionOk="0" h="25198" w="25212">
                <a:moveTo>
                  <a:pt x="1" y="0"/>
                </a:moveTo>
                <a:lnTo>
                  <a:pt x="25212" y="0"/>
                </a:lnTo>
                <a:lnTo>
                  <a:pt x="25212" y="251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5"/>
          <p:cNvSpPr/>
          <p:nvPr/>
        </p:nvSpPr>
        <p:spPr>
          <a:xfrm rot="10800000">
            <a:off x="7469648" y="3475280"/>
            <a:ext cx="867061" cy="834236"/>
          </a:xfrm>
          <a:custGeom>
            <a:rect b="b" l="l" r="r" t="t"/>
            <a:pathLst>
              <a:path extrusionOk="0" h="21653" w="22505">
                <a:moveTo>
                  <a:pt x="11675" y="0"/>
                </a:moveTo>
                <a:cubicBezTo>
                  <a:pt x="7304" y="0"/>
                  <a:pt x="3355" y="2628"/>
                  <a:pt x="1678" y="6683"/>
                </a:cubicBezTo>
                <a:cubicBezTo>
                  <a:pt x="1" y="10724"/>
                  <a:pt x="925" y="15386"/>
                  <a:pt x="4029" y="18476"/>
                </a:cubicBezTo>
                <a:cubicBezTo>
                  <a:pt x="6095" y="20551"/>
                  <a:pt x="8865" y="21652"/>
                  <a:pt x="11682" y="21652"/>
                </a:cubicBezTo>
                <a:cubicBezTo>
                  <a:pt x="13077" y="21652"/>
                  <a:pt x="14483" y="21382"/>
                  <a:pt x="15822" y="20827"/>
                </a:cubicBezTo>
                <a:cubicBezTo>
                  <a:pt x="19863" y="19149"/>
                  <a:pt x="22505" y="15201"/>
                  <a:pt x="22505" y="10829"/>
                </a:cubicBezTo>
                <a:cubicBezTo>
                  <a:pt x="22505" y="4847"/>
                  <a:pt x="17658" y="0"/>
                  <a:pt x="116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5"/>
          <p:cNvSpPr/>
          <p:nvPr/>
        </p:nvSpPr>
        <p:spPr>
          <a:xfrm rot="-5400000">
            <a:off x="7469433" y="4309515"/>
            <a:ext cx="834212" cy="833749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15"/>
          <p:cNvGrpSpPr/>
          <p:nvPr/>
        </p:nvGrpSpPr>
        <p:grpSpPr>
          <a:xfrm rot="10800000">
            <a:off x="6641863" y="4309283"/>
            <a:ext cx="834179" cy="834212"/>
            <a:chOff x="17" y="-17"/>
            <a:chExt cx="834179" cy="834212"/>
          </a:xfrm>
        </p:grpSpPr>
        <p:sp>
          <p:nvSpPr>
            <p:cNvPr id="331" name="Google Shape;331;p15"/>
            <p:cNvSpPr/>
            <p:nvPr/>
          </p:nvSpPr>
          <p:spPr>
            <a:xfrm rot="5400000">
              <a:off x="215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15"/>
          <p:cNvSpPr/>
          <p:nvPr/>
        </p:nvSpPr>
        <p:spPr>
          <a:xfrm rot="10800000">
            <a:off x="8276933" y="834205"/>
            <a:ext cx="867061" cy="834236"/>
          </a:xfrm>
          <a:custGeom>
            <a:rect b="b" l="l" r="r" t="t"/>
            <a:pathLst>
              <a:path extrusionOk="0" h="21653" w="22505">
                <a:moveTo>
                  <a:pt x="11675" y="0"/>
                </a:moveTo>
                <a:cubicBezTo>
                  <a:pt x="7304" y="0"/>
                  <a:pt x="3355" y="2628"/>
                  <a:pt x="1678" y="6683"/>
                </a:cubicBezTo>
                <a:cubicBezTo>
                  <a:pt x="1" y="10724"/>
                  <a:pt x="925" y="15386"/>
                  <a:pt x="4029" y="18476"/>
                </a:cubicBezTo>
                <a:cubicBezTo>
                  <a:pt x="6095" y="20551"/>
                  <a:pt x="8865" y="21652"/>
                  <a:pt x="11682" y="21652"/>
                </a:cubicBezTo>
                <a:cubicBezTo>
                  <a:pt x="13077" y="21652"/>
                  <a:pt x="14483" y="21382"/>
                  <a:pt x="15822" y="20827"/>
                </a:cubicBezTo>
                <a:cubicBezTo>
                  <a:pt x="19863" y="19149"/>
                  <a:pt x="22505" y="15201"/>
                  <a:pt x="22505" y="10829"/>
                </a:cubicBezTo>
                <a:cubicBezTo>
                  <a:pt x="22505" y="4847"/>
                  <a:pt x="17658" y="0"/>
                  <a:pt x="116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5"/>
          <p:cNvSpPr/>
          <p:nvPr/>
        </p:nvSpPr>
        <p:spPr>
          <a:xfrm rot="-5400000">
            <a:off x="8320055" y="240"/>
            <a:ext cx="834212" cy="833749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" name="Google Shape;335;p15"/>
          <p:cNvGrpSpPr/>
          <p:nvPr/>
        </p:nvGrpSpPr>
        <p:grpSpPr>
          <a:xfrm rot="10800000">
            <a:off x="6625437" y="-17"/>
            <a:ext cx="840553" cy="834212"/>
            <a:chOff x="17" y="-17"/>
            <a:chExt cx="840553" cy="834212"/>
          </a:xfrm>
        </p:grpSpPr>
        <p:sp>
          <p:nvSpPr>
            <p:cNvPr id="336" name="Google Shape;336;p15"/>
            <p:cNvSpPr/>
            <p:nvPr/>
          </p:nvSpPr>
          <p:spPr>
            <a:xfrm rot="5400000">
              <a:off x="6588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15"/>
          <p:cNvGrpSpPr/>
          <p:nvPr/>
        </p:nvGrpSpPr>
        <p:grpSpPr>
          <a:xfrm rot="10800000">
            <a:off x="7472862" y="-17"/>
            <a:ext cx="840553" cy="834212"/>
            <a:chOff x="17" y="-17"/>
            <a:chExt cx="840553" cy="834212"/>
          </a:xfrm>
        </p:grpSpPr>
        <p:sp>
          <p:nvSpPr>
            <p:cNvPr id="339" name="Google Shape;339;p15"/>
            <p:cNvSpPr/>
            <p:nvPr/>
          </p:nvSpPr>
          <p:spPr>
            <a:xfrm rot="5400000">
              <a:off x="6588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15"/>
          <p:cNvSpPr/>
          <p:nvPr/>
        </p:nvSpPr>
        <p:spPr>
          <a:xfrm rot="-5400000">
            <a:off x="7459380" y="834440"/>
            <a:ext cx="834202" cy="833739"/>
          </a:xfrm>
          <a:custGeom>
            <a:rect b="b" l="l" r="r" t="t"/>
            <a:pathLst>
              <a:path extrusionOk="0" h="25198" w="25212">
                <a:moveTo>
                  <a:pt x="1" y="0"/>
                </a:moveTo>
                <a:lnTo>
                  <a:pt x="25212" y="0"/>
                </a:lnTo>
                <a:lnTo>
                  <a:pt x="25212" y="251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6"/>
          <p:cNvSpPr txBox="1"/>
          <p:nvPr>
            <p:ph type="title"/>
          </p:nvPr>
        </p:nvSpPr>
        <p:spPr>
          <a:xfrm>
            <a:off x="614475" y="1970200"/>
            <a:ext cx="3171900" cy="9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344" name="Google Shape;344;p16"/>
          <p:cNvGrpSpPr/>
          <p:nvPr/>
        </p:nvGrpSpPr>
        <p:grpSpPr>
          <a:xfrm>
            <a:off x="17" y="8"/>
            <a:ext cx="834179" cy="834212"/>
            <a:chOff x="17" y="-17"/>
            <a:chExt cx="834179" cy="834212"/>
          </a:xfrm>
        </p:grpSpPr>
        <p:sp>
          <p:nvSpPr>
            <p:cNvPr id="345" name="Google Shape;345;p16"/>
            <p:cNvSpPr/>
            <p:nvPr/>
          </p:nvSpPr>
          <p:spPr>
            <a:xfrm rot="5400000">
              <a:off x="215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16"/>
          <p:cNvSpPr/>
          <p:nvPr/>
        </p:nvSpPr>
        <p:spPr>
          <a:xfrm>
            <a:off x="13" y="834200"/>
            <a:ext cx="834202" cy="833739"/>
          </a:xfrm>
          <a:custGeom>
            <a:rect b="b" l="l" r="r" t="t"/>
            <a:pathLst>
              <a:path extrusionOk="0" h="25198" w="25212">
                <a:moveTo>
                  <a:pt x="1" y="0"/>
                </a:moveTo>
                <a:lnTo>
                  <a:pt x="25212" y="0"/>
                </a:lnTo>
                <a:lnTo>
                  <a:pt x="25212" y="251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6"/>
          <p:cNvSpPr/>
          <p:nvPr/>
        </p:nvSpPr>
        <p:spPr>
          <a:xfrm>
            <a:off x="800925" y="833963"/>
            <a:ext cx="867061" cy="834236"/>
          </a:xfrm>
          <a:custGeom>
            <a:rect b="b" l="l" r="r" t="t"/>
            <a:pathLst>
              <a:path extrusionOk="0" h="21653" w="22505">
                <a:moveTo>
                  <a:pt x="11675" y="0"/>
                </a:moveTo>
                <a:cubicBezTo>
                  <a:pt x="7304" y="0"/>
                  <a:pt x="3355" y="2628"/>
                  <a:pt x="1678" y="6683"/>
                </a:cubicBezTo>
                <a:cubicBezTo>
                  <a:pt x="1" y="10724"/>
                  <a:pt x="925" y="15386"/>
                  <a:pt x="4029" y="18476"/>
                </a:cubicBezTo>
                <a:cubicBezTo>
                  <a:pt x="6095" y="20551"/>
                  <a:pt x="8865" y="21652"/>
                  <a:pt x="11682" y="21652"/>
                </a:cubicBezTo>
                <a:cubicBezTo>
                  <a:pt x="13077" y="21652"/>
                  <a:pt x="14483" y="21382"/>
                  <a:pt x="15822" y="20827"/>
                </a:cubicBezTo>
                <a:cubicBezTo>
                  <a:pt x="19863" y="19149"/>
                  <a:pt x="22505" y="15201"/>
                  <a:pt x="22505" y="10829"/>
                </a:cubicBezTo>
                <a:cubicBezTo>
                  <a:pt x="22505" y="4847"/>
                  <a:pt x="17658" y="0"/>
                  <a:pt x="116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6"/>
          <p:cNvSpPr/>
          <p:nvPr/>
        </p:nvSpPr>
        <p:spPr>
          <a:xfrm rot="5400000">
            <a:off x="833990" y="215"/>
            <a:ext cx="834212" cy="833749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0" name="Google Shape;350;p16"/>
          <p:cNvGrpSpPr/>
          <p:nvPr/>
        </p:nvGrpSpPr>
        <p:grpSpPr>
          <a:xfrm>
            <a:off x="1661593" y="-17"/>
            <a:ext cx="834179" cy="834212"/>
            <a:chOff x="17" y="-17"/>
            <a:chExt cx="834179" cy="834212"/>
          </a:xfrm>
        </p:grpSpPr>
        <p:sp>
          <p:nvSpPr>
            <p:cNvPr id="351" name="Google Shape;351;p16"/>
            <p:cNvSpPr/>
            <p:nvPr/>
          </p:nvSpPr>
          <p:spPr>
            <a:xfrm rot="5400000">
              <a:off x="215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16"/>
          <p:cNvSpPr/>
          <p:nvPr/>
        </p:nvSpPr>
        <p:spPr>
          <a:xfrm>
            <a:off x="-16413" y="3475038"/>
            <a:ext cx="867061" cy="834236"/>
          </a:xfrm>
          <a:custGeom>
            <a:rect b="b" l="l" r="r" t="t"/>
            <a:pathLst>
              <a:path extrusionOk="0" h="21653" w="22505">
                <a:moveTo>
                  <a:pt x="11675" y="0"/>
                </a:moveTo>
                <a:cubicBezTo>
                  <a:pt x="7304" y="0"/>
                  <a:pt x="3355" y="2628"/>
                  <a:pt x="1678" y="6683"/>
                </a:cubicBezTo>
                <a:cubicBezTo>
                  <a:pt x="1" y="10724"/>
                  <a:pt x="925" y="15386"/>
                  <a:pt x="4029" y="18476"/>
                </a:cubicBezTo>
                <a:cubicBezTo>
                  <a:pt x="6095" y="20551"/>
                  <a:pt x="8865" y="21652"/>
                  <a:pt x="11682" y="21652"/>
                </a:cubicBezTo>
                <a:cubicBezTo>
                  <a:pt x="13077" y="21652"/>
                  <a:pt x="14483" y="21382"/>
                  <a:pt x="15822" y="20827"/>
                </a:cubicBezTo>
                <a:cubicBezTo>
                  <a:pt x="19863" y="19149"/>
                  <a:pt x="22505" y="15201"/>
                  <a:pt x="22505" y="10829"/>
                </a:cubicBezTo>
                <a:cubicBezTo>
                  <a:pt x="22505" y="4847"/>
                  <a:pt x="17658" y="0"/>
                  <a:pt x="116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6"/>
          <p:cNvSpPr/>
          <p:nvPr/>
        </p:nvSpPr>
        <p:spPr>
          <a:xfrm rot="5400000">
            <a:off x="15" y="4309515"/>
            <a:ext cx="834212" cy="833749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16"/>
          <p:cNvGrpSpPr/>
          <p:nvPr/>
        </p:nvGrpSpPr>
        <p:grpSpPr>
          <a:xfrm>
            <a:off x="1661592" y="4309283"/>
            <a:ext cx="840553" cy="834212"/>
            <a:chOff x="17" y="-17"/>
            <a:chExt cx="840553" cy="834212"/>
          </a:xfrm>
        </p:grpSpPr>
        <p:sp>
          <p:nvSpPr>
            <p:cNvPr id="356" name="Google Shape;356;p16"/>
            <p:cNvSpPr/>
            <p:nvPr/>
          </p:nvSpPr>
          <p:spPr>
            <a:xfrm rot="5400000">
              <a:off x="6588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16"/>
          <p:cNvGrpSpPr/>
          <p:nvPr/>
        </p:nvGrpSpPr>
        <p:grpSpPr>
          <a:xfrm>
            <a:off x="814167" y="4309283"/>
            <a:ext cx="840553" cy="834212"/>
            <a:chOff x="17" y="-17"/>
            <a:chExt cx="840553" cy="834212"/>
          </a:xfrm>
        </p:grpSpPr>
        <p:sp>
          <p:nvSpPr>
            <p:cNvPr id="359" name="Google Shape;359;p16"/>
            <p:cNvSpPr/>
            <p:nvPr/>
          </p:nvSpPr>
          <p:spPr>
            <a:xfrm rot="5400000">
              <a:off x="6588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6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" name="Google Shape;361;p16"/>
          <p:cNvSpPr/>
          <p:nvPr/>
        </p:nvSpPr>
        <p:spPr>
          <a:xfrm rot="5400000">
            <a:off x="834000" y="3475300"/>
            <a:ext cx="834202" cy="833739"/>
          </a:xfrm>
          <a:custGeom>
            <a:rect b="b" l="l" r="r" t="t"/>
            <a:pathLst>
              <a:path extrusionOk="0" h="25198" w="25212">
                <a:moveTo>
                  <a:pt x="1" y="0"/>
                </a:moveTo>
                <a:lnTo>
                  <a:pt x="25212" y="0"/>
                </a:lnTo>
                <a:lnTo>
                  <a:pt x="25212" y="251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17"/>
          <p:cNvGrpSpPr/>
          <p:nvPr/>
        </p:nvGrpSpPr>
        <p:grpSpPr>
          <a:xfrm flipH="1">
            <a:off x="-8" y="3476508"/>
            <a:ext cx="834116" cy="1666974"/>
            <a:chOff x="8309867" y="3476508"/>
            <a:chExt cx="834116" cy="1666974"/>
          </a:xfrm>
        </p:grpSpPr>
        <p:sp>
          <p:nvSpPr>
            <p:cNvPr id="364" name="Google Shape;364;p17"/>
            <p:cNvSpPr/>
            <p:nvPr/>
          </p:nvSpPr>
          <p:spPr>
            <a:xfrm rot="5400000">
              <a:off x="8309850" y="4309350"/>
              <a:ext cx="834149" cy="834116"/>
            </a:xfrm>
            <a:custGeom>
              <a:rect b="b" l="l" r="r" t="t"/>
              <a:pathLst>
                <a:path extrusionOk="0" h="25238" w="25239">
                  <a:moveTo>
                    <a:pt x="0" y="0"/>
                  </a:moveTo>
                  <a:lnTo>
                    <a:pt x="0" y="25238"/>
                  </a:lnTo>
                  <a:lnTo>
                    <a:pt x="25238" y="25238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 rot="5400000">
              <a:off x="8310726" y="4308904"/>
              <a:ext cx="832827" cy="833686"/>
            </a:xfrm>
            <a:custGeom>
              <a:rect b="b" l="l" r="r" t="t"/>
              <a:pathLst>
                <a:path extrusionOk="0" h="25225" w="25199">
                  <a:moveTo>
                    <a:pt x="17869" y="0"/>
                  </a:moveTo>
                  <a:cubicBezTo>
                    <a:pt x="17869" y="9699"/>
                    <a:pt x="10221" y="17961"/>
                    <a:pt x="25" y="17961"/>
                  </a:cubicBezTo>
                  <a:cubicBezTo>
                    <a:pt x="17" y="17961"/>
                    <a:pt x="9" y="17961"/>
                    <a:pt x="0" y="17961"/>
                  </a:cubicBezTo>
                  <a:lnTo>
                    <a:pt x="0" y="25224"/>
                  </a:lnTo>
                  <a:cubicBezTo>
                    <a:pt x="7238" y="25224"/>
                    <a:pt x="13247" y="22332"/>
                    <a:pt x="17816" y="17789"/>
                  </a:cubicBezTo>
                  <a:cubicBezTo>
                    <a:pt x="22518" y="13061"/>
                    <a:pt x="25172" y="6669"/>
                    <a:pt x="25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 rot="5400000">
              <a:off x="8792380" y="4306937"/>
              <a:ext cx="349206" cy="353999"/>
            </a:xfrm>
            <a:custGeom>
              <a:rect b="b" l="l" r="r" t="t"/>
              <a:pathLst>
                <a:path extrusionOk="0" h="10711" w="10566">
                  <a:moveTo>
                    <a:pt x="0" y="0"/>
                  </a:moveTo>
                  <a:lnTo>
                    <a:pt x="0" y="10710"/>
                  </a:lnTo>
                  <a:cubicBezTo>
                    <a:pt x="5957" y="10710"/>
                    <a:pt x="10566" y="5916"/>
                    <a:pt x="10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 flipH="1" rot="5400000">
              <a:off x="8310726" y="3476079"/>
              <a:ext cx="832827" cy="833686"/>
            </a:xfrm>
            <a:custGeom>
              <a:rect b="b" l="l" r="r" t="t"/>
              <a:pathLst>
                <a:path extrusionOk="0" h="25225" w="25199">
                  <a:moveTo>
                    <a:pt x="17869" y="0"/>
                  </a:moveTo>
                  <a:cubicBezTo>
                    <a:pt x="17869" y="9699"/>
                    <a:pt x="10221" y="17961"/>
                    <a:pt x="25" y="17961"/>
                  </a:cubicBezTo>
                  <a:cubicBezTo>
                    <a:pt x="17" y="17961"/>
                    <a:pt x="9" y="17961"/>
                    <a:pt x="0" y="17961"/>
                  </a:cubicBezTo>
                  <a:lnTo>
                    <a:pt x="0" y="25224"/>
                  </a:lnTo>
                  <a:cubicBezTo>
                    <a:pt x="7238" y="25224"/>
                    <a:pt x="13247" y="22332"/>
                    <a:pt x="17816" y="17789"/>
                  </a:cubicBezTo>
                  <a:cubicBezTo>
                    <a:pt x="22518" y="13061"/>
                    <a:pt x="25172" y="6669"/>
                    <a:pt x="25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 flipH="1" rot="5400000">
              <a:off x="8792380" y="3964086"/>
              <a:ext cx="349206" cy="353999"/>
            </a:xfrm>
            <a:custGeom>
              <a:rect b="b" l="l" r="r" t="t"/>
              <a:pathLst>
                <a:path extrusionOk="0" h="10711" w="10566">
                  <a:moveTo>
                    <a:pt x="0" y="0"/>
                  </a:moveTo>
                  <a:lnTo>
                    <a:pt x="0" y="10710"/>
                  </a:lnTo>
                  <a:cubicBezTo>
                    <a:pt x="5957" y="10710"/>
                    <a:pt x="10566" y="5916"/>
                    <a:pt x="10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17"/>
          <p:cNvSpPr/>
          <p:nvPr/>
        </p:nvSpPr>
        <p:spPr>
          <a:xfrm>
            <a:off x="8309900" y="0"/>
            <a:ext cx="834086" cy="834053"/>
          </a:xfrm>
          <a:custGeom>
            <a:rect b="b" l="l" r="r" t="t"/>
            <a:pathLst>
              <a:path extrusionOk="0" h="25238" w="25239">
                <a:moveTo>
                  <a:pt x="1" y="0"/>
                </a:moveTo>
                <a:lnTo>
                  <a:pt x="1" y="25238"/>
                </a:lnTo>
                <a:lnTo>
                  <a:pt x="25238" y="25238"/>
                </a:lnTo>
                <a:lnTo>
                  <a:pt x="252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7"/>
          <p:cNvSpPr/>
          <p:nvPr/>
        </p:nvSpPr>
        <p:spPr>
          <a:xfrm>
            <a:off x="8310330" y="0"/>
            <a:ext cx="833227" cy="832731"/>
          </a:xfrm>
          <a:custGeom>
            <a:rect b="b" l="l" r="r" t="t"/>
            <a:pathLst>
              <a:path extrusionOk="0" h="25198" w="25213">
                <a:moveTo>
                  <a:pt x="1" y="0"/>
                </a:moveTo>
                <a:lnTo>
                  <a:pt x="25212" y="0"/>
                </a:lnTo>
                <a:lnTo>
                  <a:pt x="25212" y="251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7"/>
          <p:cNvSpPr/>
          <p:nvPr/>
        </p:nvSpPr>
        <p:spPr>
          <a:xfrm rot="-5400000">
            <a:off x="8310778" y="832720"/>
            <a:ext cx="833226" cy="834303"/>
          </a:xfrm>
          <a:custGeom>
            <a:rect b="b" l="l" r="r" t="t"/>
            <a:pathLst>
              <a:path extrusionOk="0" h="10315" w="10302">
                <a:moveTo>
                  <a:pt x="10302" y="0"/>
                </a:moveTo>
                <a:cubicBezTo>
                  <a:pt x="4610" y="0"/>
                  <a:pt x="1" y="4623"/>
                  <a:pt x="1" y="10315"/>
                </a:cubicBezTo>
                <a:lnTo>
                  <a:pt x="10302" y="10315"/>
                </a:lnTo>
                <a:lnTo>
                  <a:pt x="1030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7"/>
          <p:cNvSpPr txBox="1"/>
          <p:nvPr>
            <p:ph type="title"/>
          </p:nvPr>
        </p:nvSpPr>
        <p:spPr>
          <a:xfrm>
            <a:off x="1357200" y="347675"/>
            <a:ext cx="64296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3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8"/>
          <p:cNvSpPr txBox="1"/>
          <p:nvPr>
            <p:ph type="title"/>
          </p:nvPr>
        </p:nvSpPr>
        <p:spPr>
          <a:xfrm>
            <a:off x="379125" y="347675"/>
            <a:ext cx="83856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3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3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3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3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3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3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3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3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3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3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19"/>
          <p:cNvGrpSpPr/>
          <p:nvPr/>
        </p:nvGrpSpPr>
        <p:grpSpPr>
          <a:xfrm>
            <a:off x="-44147" y="-571503"/>
            <a:ext cx="1482722" cy="1185855"/>
            <a:chOff x="5062442" y="238125"/>
            <a:chExt cx="933175" cy="746525"/>
          </a:xfrm>
        </p:grpSpPr>
        <p:sp>
          <p:nvSpPr>
            <p:cNvPr id="377" name="Google Shape;377;p19"/>
            <p:cNvSpPr/>
            <p:nvPr/>
          </p:nvSpPr>
          <p:spPr>
            <a:xfrm>
              <a:off x="5249067" y="238125"/>
              <a:ext cx="746550" cy="746525"/>
            </a:xfrm>
            <a:custGeom>
              <a:rect b="b" l="l" r="r" t="t"/>
              <a:pathLst>
                <a:path extrusionOk="0" h="29861" w="29862">
                  <a:moveTo>
                    <a:pt x="1" y="0"/>
                  </a:moveTo>
                  <a:lnTo>
                    <a:pt x="1" y="29861"/>
                  </a:lnTo>
                  <a:lnTo>
                    <a:pt x="14931" y="29861"/>
                  </a:lnTo>
                  <a:cubicBezTo>
                    <a:pt x="23169" y="29861"/>
                    <a:pt x="29861" y="23168"/>
                    <a:pt x="29861" y="14930"/>
                  </a:cubicBezTo>
                  <a:cubicBezTo>
                    <a:pt x="29861" y="6677"/>
                    <a:pt x="23169" y="0"/>
                    <a:pt x="14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5249067" y="424750"/>
              <a:ext cx="559925" cy="373275"/>
            </a:xfrm>
            <a:custGeom>
              <a:rect b="b" l="l" r="r" t="t"/>
              <a:pathLst>
                <a:path extrusionOk="0" h="14931" w="22397">
                  <a:moveTo>
                    <a:pt x="1" y="0"/>
                  </a:moveTo>
                  <a:lnTo>
                    <a:pt x="1" y="14930"/>
                  </a:lnTo>
                  <a:lnTo>
                    <a:pt x="14931" y="14930"/>
                  </a:lnTo>
                  <a:cubicBezTo>
                    <a:pt x="19058" y="14930"/>
                    <a:pt x="22396" y="11592"/>
                    <a:pt x="22396" y="7465"/>
                  </a:cubicBezTo>
                  <a:cubicBezTo>
                    <a:pt x="22396" y="3339"/>
                    <a:pt x="19058" y="0"/>
                    <a:pt x="149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5062442" y="424750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7466" y="0"/>
                  </a:moveTo>
                  <a:cubicBezTo>
                    <a:pt x="3339" y="0"/>
                    <a:pt x="1" y="3339"/>
                    <a:pt x="1" y="7465"/>
                  </a:cubicBezTo>
                  <a:cubicBezTo>
                    <a:pt x="1" y="11592"/>
                    <a:pt x="3339" y="14930"/>
                    <a:pt x="7466" y="14930"/>
                  </a:cubicBezTo>
                  <a:cubicBezTo>
                    <a:pt x="11592" y="14930"/>
                    <a:pt x="14931" y="11592"/>
                    <a:pt x="14931" y="7465"/>
                  </a:cubicBezTo>
                  <a:cubicBezTo>
                    <a:pt x="14931" y="3339"/>
                    <a:pt x="11592" y="0"/>
                    <a:pt x="7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19"/>
          <p:cNvGrpSpPr/>
          <p:nvPr/>
        </p:nvGrpSpPr>
        <p:grpSpPr>
          <a:xfrm>
            <a:off x="-857533" y="-571503"/>
            <a:ext cx="1186154" cy="1185855"/>
            <a:chOff x="4550525" y="238125"/>
            <a:chExt cx="746525" cy="746525"/>
          </a:xfrm>
        </p:grpSpPr>
        <p:sp>
          <p:nvSpPr>
            <p:cNvPr id="381" name="Google Shape;381;p19"/>
            <p:cNvSpPr/>
            <p:nvPr/>
          </p:nvSpPr>
          <p:spPr>
            <a:xfrm>
              <a:off x="4550525" y="238125"/>
              <a:ext cx="746525" cy="746525"/>
            </a:xfrm>
            <a:custGeom>
              <a:rect b="b" l="l" r="r" t="t"/>
              <a:pathLst>
                <a:path extrusionOk="0" h="29861" w="29861">
                  <a:moveTo>
                    <a:pt x="0" y="0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4550525" y="424750"/>
              <a:ext cx="746525" cy="373275"/>
            </a:xfrm>
            <a:custGeom>
              <a:rect b="b" l="l" r="r" t="t"/>
              <a:pathLst>
                <a:path extrusionOk="0" h="14931" w="29861">
                  <a:moveTo>
                    <a:pt x="0" y="0"/>
                  </a:moveTo>
                  <a:lnTo>
                    <a:pt x="0" y="14930"/>
                  </a:lnTo>
                  <a:lnTo>
                    <a:pt x="29861" y="14930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3" name="Google Shape;383;p19"/>
          <p:cNvGrpSpPr/>
          <p:nvPr/>
        </p:nvGrpSpPr>
        <p:grpSpPr>
          <a:xfrm flipH="1" rot="-5400000">
            <a:off x="8647807" y="3706607"/>
            <a:ext cx="988511" cy="1975531"/>
            <a:chOff x="8309867" y="3476508"/>
            <a:chExt cx="834116" cy="1666974"/>
          </a:xfrm>
        </p:grpSpPr>
        <p:sp>
          <p:nvSpPr>
            <p:cNvPr id="384" name="Google Shape;384;p19"/>
            <p:cNvSpPr/>
            <p:nvPr/>
          </p:nvSpPr>
          <p:spPr>
            <a:xfrm rot="5400000">
              <a:off x="8309850" y="4309350"/>
              <a:ext cx="834149" cy="834116"/>
            </a:xfrm>
            <a:custGeom>
              <a:rect b="b" l="l" r="r" t="t"/>
              <a:pathLst>
                <a:path extrusionOk="0" h="25238" w="25239">
                  <a:moveTo>
                    <a:pt x="0" y="0"/>
                  </a:moveTo>
                  <a:lnTo>
                    <a:pt x="0" y="25238"/>
                  </a:lnTo>
                  <a:lnTo>
                    <a:pt x="25238" y="25238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9"/>
            <p:cNvSpPr/>
            <p:nvPr/>
          </p:nvSpPr>
          <p:spPr>
            <a:xfrm rot="5400000">
              <a:off x="8310726" y="4308904"/>
              <a:ext cx="832827" cy="833686"/>
            </a:xfrm>
            <a:custGeom>
              <a:rect b="b" l="l" r="r" t="t"/>
              <a:pathLst>
                <a:path extrusionOk="0" h="25225" w="25199">
                  <a:moveTo>
                    <a:pt x="17869" y="0"/>
                  </a:moveTo>
                  <a:cubicBezTo>
                    <a:pt x="17869" y="9699"/>
                    <a:pt x="10221" y="17961"/>
                    <a:pt x="25" y="17961"/>
                  </a:cubicBezTo>
                  <a:cubicBezTo>
                    <a:pt x="17" y="17961"/>
                    <a:pt x="9" y="17961"/>
                    <a:pt x="0" y="17961"/>
                  </a:cubicBezTo>
                  <a:lnTo>
                    <a:pt x="0" y="25224"/>
                  </a:lnTo>
                  <a:cubicBezTo>
                    <a:pt x="7238" y="25224"/>
                    <a:pt x="13247" y="22332"/>
                    <a:pt x="17816" y="17789"/>
                  </a:cubicBezTo>
                  <a:cubicBezTo>
                    <a:pt x="22518" y="13061"/>
                    <a:pt x="25172" y="6669"/>
                    <a:pt x="25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9"/>
            <p:cNvSpPr/>
            <p:nvPr/>
          </p:nvSpPr>
          <p:spPr>
            <a:xfrm rot="5400000">
              <a:off x="8792380" y="4306937"/>
              <a:ext cx="349206" cy="353999"/>
            </a:xfrm>
            <a:custGeom>
              <a:rect b="b" l="l" r="r" t="t"/>
              <a:pathLst>
                <a:path extrusionOk="0" h="10711" w="10566">
                  <a:moveTo>
                    <a:pt x="0" y="0"/>
                  </a:moveTo>
                  <a:lnTo>
                    <a:pt x="0" y="10710"/>
                  </a:lnTo>
                  <a:cubicBezTo>
                    <a:pt x="5957" y="10710"/>
                    <a:pt x="10566" y="5916"/>
                    <a:pt x="10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 flipH="1" rot="5400000">
              <a:off x="8310726" y="3476079"/>
              <a:ext cx="832827" cy="833686"/>
            </a:xfrm>
            <a:custGeom>
              <a:rect b="b" l="l" r="r" t="t"/>
              <a:pathLst>
                <a:path extrusionOk="0" h="25225" w="25199">
                  <a:moveTo>
                    <a:pt x="17869" y="0"/>
                  </a:moveTo>
                  <a:cubicBezTo>
                    <a:pt x="17869" y="9699"/>
                    <a:pt x="10221" y="17961"/>
                    <a:pt x="25" y="17961"/>
                  </a:cubicBezTo>
                  <a:cubicBezTo>
                    <a:pt x="17" y="17961"/>
                    <a:pt x="9" y="17961"/>
                    <a:pt x="0" y="17961"/>
                  </a:cubicBezTo>
                  <a:lnTo>
                    <a:pt x="0" y="25224"/>
                  </a:lnTo>
                  <a:cubicBezTo>
                    <a:pt x="7238" y="25224"/>
                    <a:pt x="13247" y="22332"/>
                    <a:pt x="17816" y="17789"/>
                  </a:cubicBezTo>
                  <a:cubicBezTo>
                    <a:pt x="22518" y="13061"/>
                    <a:pt x="25172" y="6669"/>
                    <a:pt x="25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 flipH="1" rot="5400000">
              <a:off x="8792380" y="3964086"/>
              <a:ext cx="349206" cy="353999"/>
            </a:xfrm>
            <a:custGeom>
              <a:rect b="b" l="l" r="r" t="t"/>
              <a:pathLst>
                <a:path extrusionOk="0" h="10711" w="10566">
                  <a:moveTo>
                    <a:pt x="0" y="0"/>
                  </a:moveTo>
                  <a:lnTo>
                    <a:pt x="0" y="10710"/>
                  </a:lnTo>
                  <a:cubicBezTo>
                    <a:pt x="5957" y="10710"/>
                    <a:pt x="10566" y="5916"/>
                    <a:pt x="10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" name="Google Shape;389;p19"/>
          <p:cNvGrpSpPr/>
          <p:nvPr/>
        </p:nvGrpSpPr>
        <p:grpSpPr>
          <a:xfrm flipH="1" rot="-5400000">
            <a:off x="-504218" y="3706607"/>
            <a:ext cx="988511" cy="1975531"/>
            <a:chOff x="8309867" y="3476508"/>
            <a:chExt cx="834116" cy="1666974"/>
          </a:xfrm>
        </p:grpSpPr>
        <p:sp>
          <p:nvSpPr>
            <p:cNvPr id="390" name="Google Shape;390;p19"/>
            <p:cNvSpPr/>
            <p:nvPr/>
          </p:nvSpPr>
          <p:spPr>
            <a:xfrm rot="5400000">
              <a:off x="8309850" y="4309350"/>
              <a:ext cx="834149" cy="834116"/>
            </a:xfrm>
            <a:custGeom>
              <a:rect b="b" l="l" r="r" t="t"/>
              <a:pathLst>
                <a:path extrusionOk="0" h="25238" w="25239">
                  <a:moveTo>
                    <a:pt x="0" y="0"/>
                  </a:moveTo>
                  <a:lnTo>
                    <a:pt x="0" y="25238"/>
                  </a:lnTo>
                  <a:lnTo>
                    <a:pt x="25238" y="25238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 rot="5400000">
              <a:off x="8310726" y="4308904"/>
              <a:ext cx="832827" cy="833686"/>
            </a:xfrm>
            <a:custGeom>
              <a:rect b="b" l="l" r="r" t="t"/>
              <a:pathLst>
                <a:path extrusionOk="0" h="25225" w="25199">
                  <a:moveTo>
                    <a:pt x="17869" y="0"/>
                  </a:moveTo>
                  <a:cubicBezTo>
                    <a:pt x="17869" y="9699"/>
                    <a:pt x="10221" y="17961"/>
                    <a:pt x="25" y="17961"/>
                  </a:cubicBezTo>
                  <a:cubicBezTo>
                    <a:pt x="17" y="17961"/>
                    <a:pt x="9" y="17961"/>
                    <a:pt x="0" y="17961"/>
                  </a:cubicBezTo>
                  <a:lnTo>
                    <a:pt x="0" y="25224"/>
                  </a:lnTo>
                  <a:cubicBezTo>
                    <a:pt x="7238" y="25224"/>
                    <a:pt x="13247" y="22332"/>
                    <a:pt x="17816" y="17789"/>
                  </a:cubicBezTo>
                  <a:cubicBezTo>
                    <a:pt x="22518" y="13061"/>
                    <a:pt x="25172" y="6669"/>
                    <a:pt x="25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 rot="5400000">
              <a:off x="8792380" y="4306937"/>
              <a:ext cx="349206" cy="353999"/>
            </a:xfrm>
            <a:custGeom>
              <a:rect b="b" l="l" r="r" t="t"/>
              <a:pathLst>
                <a:path extrusionOk="0" h="10711" w="10566">
                  <a:moveTo>
                    <a:pt x="0" y="0"/>
                  </a:moveTo>
                  <a:lnTo>
                    <a:pt x="0" y="10710"/>
                  </a:lnTo>
                  <a:cubicBezTo>
                    <a:pt x="5957" y="10710"/>
                    <a:pt x="10566" y="5916"/>
                    <a:pt x="10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 flipH="1" rot="5400000">
              <a:off x="8310726" y="3476079"/>
              <a:ext cx="832827" cy="833686"/>
            </a:xfrm>
            <a:custGeom>
              <a:rect b="b" l="l" r="r" t="t"/>
              <a:pathLst>
                <a:path extrusionOk="0" h="25225" w="25199">
                  <a:moveTo>
                    <a:pt x="17869" y="0"/>
                  </a:moveTo>
                  <a:cubicBezTo>
                    <a:pt x="17869" y="9699"/>
                    <a:pt x="10221" y="17961"/>
                    <a:pt x="25" y="17961"/>
                  </a:cubicBezTo>
                  <a:cubicBezTo>
                    <a:pt x="17" y="17961"/>
                    <a:pt x="9" y="17961"/>
                    <a:pt x="0" y="17961"/>
                  </a:cubicBezTo>
                  <a:lnTo>
                    <a:pt x="0" y="25224"/>
                  </a:lnTo>
                  <a:cubicBezTo>
                    <a:pt x="7238" y="25224"/>
                    <a:pt x="13247" y="22332"/>
                    <a:pt x="17816" y="17789"/>
                  </a:cubicBezTo>
                  <a:cubicBezTo>
                    <a:pt x="22518" y="13061"/>
                    <a:pt x="25172" y="6669"/>
                    <a:pt x="25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9"/>
            <p:cNvSpPr/>
            <p:nvPr/>
          </p:nvSpPr>
          <p:spPr>
            <a:xfrm flipH="1" rot="5400000">
              <a:off x="8792380" y="3964086"/>
              <a:ext cx="349206" cy="353999"/>
            </a:xfrm>
            <a:custGeom>
              <a:rect b="b" l="l" r="r" t="t"/>
              <a:pathLst>
                <a:path extrusionOk="0" h="10711" w="10566">
                  <a:moveTo>
                    <a:pt x="0" y="0"/>
                  </a:moveTo>
                  <a:lnTo>
                    <a:pt x="0" y="10710"/>
                  </a:lnTo>
                  <a:cubicBezTo>
                    <a:pt x="5957" y="10710"/>
                    <a:pt x="10566" y="5916"/>
                    <a:pt x="10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19"/>
          <p:cNvSpPr txBox="1"/>
          <p:nvPr>
            <p:ph type="title"/>
          </p:nvPr>
        </p:nvSpPr>
        <p:spPr>
          <a:xfrm>
            <a:off x="379125" y="347675"/>
            <a:ext cx="83856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33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33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33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33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33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33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33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33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33"/>
            </a:lvl9pPr>
          </a:lstStyle>
          <a:p/>
        </p:txBody>
      </p:sp>
      <p:grpSp>
        <p:nvGrpSpPr>
          <p:cNvPr id="396" name="Google Shape;396;p19"/>
          <p:cNvGrpSpPr/>
          <p:nvPr/>
        </p:nvGrpSpPr>
        <p:grpSpPr>
          <a:xfrm flipH="1">
            <a:off x="7705442" y="-571503"/>
            <a:ext cx="1482722" cy="1185855"/>
            <a:chOff x="5062442" y="238125"/>
            <a:chExt cx="933175" cy="746525"/>
          </a:xfrm>
        </p:grpSpPr>
        <p:sp>
          <p:nvSpPr>
            <p:cNvPr id="397" name="Google Shape;397;p19"/>
            <p:cNvSpPr/>
            <p:nvPr/>
          </p:nvSpPr>
          <p:spPr>
            <a:xfrm>
              <a:off x="5249067" y="238125"/>
              <a:ext cx="746550" cy="746525"/>
            </a:xfrm>
            <a:custGeom>
              <a:rect b="b" l="l" r="r" t="t"/>
              <a:pathLst>
                <a:path extrusionOk="0" h="29861" w="29862">
                  <a:moveTo>
                    <a:pt x="1" y="0"/>
                  </a:moveTo>
                  <a:lnTo>
                    <a:pt x="1" y="29861"/>
                  </a:lnTo>
                  <a:lnTo>
                    <a:pt x="14931" y="29861"/>
                  </a:lnTo>
                  <a:cubicBezTo>
                    <a:pt x="23169" y="29861"/>
                    <a:pt x="29861" y="23168"/>
                    <a:pt x="29861" y="14930"/>
                  </a:cubicBezTo>
                  <a:cubicBezTo>
                    <a:pt x="29861" y="6677"/>
                    <a:pt x="23169" y="0"/>
                    <a:pt x="14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5249067" y="424750"/>
              <a:ext cx="559925" cy="373275"/>
            </a:xfrm>
            <a:custGeom>
              <a:rect b="b" l="l" r="r" t="t"/>
              <a:pathLst>
                <a:path extrusionOk="0" h="14931" w="22397">
                  <a:moveTo>
                    <a:pt x="1" y="0"/>
                  </a:moveTo>
                  <a:lnTo>
                    <a:pt x="1" y="14930"/>
                  </a:lnTo>
                  <a:lnTo>
                    <a:pt x="14931" y="14930"/>
                  </a:lnTo>
                  <a:cubicBezTo>
                    <a:pt x="19058" y="14930"/>
                    <a:pt x="22396" y="11592"/>
                    <a:pt x="22396" y="7465"/>
                  </a:cubicBezTo>
                  <a:cubicBezTo>
                    <a:pt x="22396" y="3339"/>
                    <a:pt x="19058" y="0"/>
                    <a:pt x="149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9"/>
            <p:cNvSpPr/>
            <p:nvPr/>
          </p:nvSpPr>
          <p:spPr>
            <a:xfrm>
              <a:off x="5062442" y="424750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7466" y="0"/>
                  </a:moveTo>
                  <a:cubicBezTo>
                    <a:pt x="3339" y="0"/>
                    <a:pt x="1" y="3339"/>
                    <a:pt x="1" y="7465"/>
                  </a:cubicBezTo>
                  <a:cubicBezTo>
                    <a:pt x="1" y="11592"/>
                    <a:pt x="3339" y="14930"/>
                    <a:pt x="7466" y="14930"/>
                  </a:cubicBezTo>
                  <a:cubicBezTo>
                    <a:pt x="11592" y="14930"/>
                    <a:pt x="14931" y="11592"/>
                    <a:pt x="14931" y="7465"/>
                  </a:cubicBezTo>
                  <a:cubicBezTo>
                    <a:pt x="14931" y="3339"/>
                    <a:pt x="11592" y="0"/>
                    <a:pt x="7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" name="Google Shape;400;p19"/>
          <p:cNvGrpSpPr/>
          <p:nvPr/>
        </p:nvGrpSpPr>
        <p:grpSpPr>
          <a:xfrm flipH="1">
            <a:off x="8815396" y="-571503"/>
            <a:ext cx="1186154" cy="1185855"/>
            <a:chOff x="4550525" y="238125"/>
            <a:chExt cx="746525" cy="746525"/>
          </a:xfrm>
        </p:grpSpPr>
        <p:sp>
          <p:nvSpPr>
            <p:cNvPr id="401" name="Google Shape;401;p19"/>
            <p:cNvSpPr/>
            <p:nvPr/>
          </p:nvSpPr>
          <p:spPr>
            <a:xfrm>
              <a:off x="4550525" y="238125"/>
              <a:ext cx="746525" cy="746525"/>
            </a:xfrm>
            <a:custGeom>
              <a:rect b="b" l="l" r="r" t="t"/>
              <a:pathLst>
                <a:path extrusionOk="0" h="29861" w="29861">
                  <a:moveTo>
                    <a:pt x="0" y="0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4550525" y="424750"/>
              <a:ext cx="746525" cy="373275"/>
            </a:xfrm>
            <a:custGeom>
              <a:rect b="b" l="l" r="r" t="t"/>
              <a:pathLst>
                <a:path extrusionOk="0" h="14931" w="29861">
                  <a:moveTo>
                    <a:pt x="0" y="0"/>
                  </a:moveTo>
                  <a:lnTo>
                    <a:pt x="0" y="14930"/>
                  </a:lnTo>
                  <a:lnTo>
                    <a:pt x="29861" y="14930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3_1_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0"/>
          <p:cNvSpPr/>
          <p:nvPr/>
        </p:nvSpPr>
        <p:spPr>
          <a:xfrm>
            <a:off x="8396212" y="3712550"/>
            <a:ext cx="750300" cy="750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0"/>
          <p:cNvSpPr/>
          <p:nvPr/>
        </p:nvSpPr>
        <p:spPr>
          <a:xfrm rot="5400000">
            <a:off x="8435317" y="3712555"/>
            <a:ext cx="672119" cy="672119"/>
          </a:xfrm>
          <a:custGeom>
            <a:rect b="b" l="l" r="r" t="t"/>
            <a:pathLst>
              <a:path extrusionOk="0" h="29862" w="29862">
                <a:moveTo>
                  <a:pt x="14931" y="1"/>
                </a:moveTo>
                <a:cubicBezTo>
                  <a:pt x="14931" y="8239"/>
                  <a:pt x="8239" y="14931"/>
                  <a:pt x="1" y="14931"/>
                </a:cubicBezTo>
                <a:cubicBezTo>
                  <a:pt x="8239" y="14931"/>
                  <a:pt x="14931" y="21608"/>
                  <a:pt x="14931" y="29861"/>
                </a:cubicBezTo>
                <a:cubicBezTo>
                  <a:pt x="14931" y="21608"/>
                  <a:pt x="21608" y="14931"/>
                  <a:pt x="29861" y="14931"/>
                </a:cubicBezTo>
                <a:cubicBezTo>
                  <a:pt x="21608" y="14931"/>
                  <a:pt x="14931" y="8239"/>
                  <a:pt x="1493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20"/>
          <p:cNvGrpSpPr/>
          <p:nvPr/>
        </p:nvGrpSpPr>
        <p:grpSpPr>
          <a:xfrm rot="5400000">
            <a:off x="8235441" y="3443"/>
            <a:ext cx="914605" cy="907706"/>
            <a:chOff x="17" y="-17"/>
            <a:chExt cx="840553" cy="834212"/>
          </a:xfrm>
        </p:grpSpPr>
        <p:sp>
          <p:nvSpPr>
            <p:cNvPr id="407" name="Google Shape;407;p20"/>
            <p:cNvSpPr/>
            <p:nvPr/>
          </p:nvSpPr>
          <p:spPr>
            <a:xfrm rot="5400000">
              <a:off x="6588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0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20"/>
          <p:cNvGrpSpPr/>
          <p:nvPr/>
        </p:nvGrpSpPr>
        <p:grpSpPr>
          <a:xfrm rot="5400000">
            <a:off x="8393646" y="4392404"/>
            <a:ext cx="750805" cy="750780"/>
            <a:chOff x="5447705" y="-511336"/>
            <a:chExt cx="746550" cy="746525"/>
          </a:xfrm>
        </p:grpSpPr>
        <p:sp>
          <p:nvSpPr>
            <p:cNvPr id="410" name="Google Shape;410;p20"/>
            <p:cNvSpPr/>
            <p:nvPr/>
          </p:nvSpPr>
          <p:spPr>
            <a:xfrm>
              <a:off x="5447705" y="-511336"/>
              <a:ext cx="746150" cy="746525"/>
            </a:xfrm>
            <a:custGeom>
              <a:rect b="b" l="l" r="r" t="t"/>
              <a:pathLst>
                <a:path extrusionOk="0" h="29861" w="29846">
                  <a:moveTo>
                    <a:pt x="1" y="0"/>
                  </a:moveTo>
                  <a:lnTo>
                    <a:pt x="1" y="29861"/>
                  </a:lnTo>
                  <a:lnTo>
                    <a:pt x="29846" y="29861"/>
                  </a:lnTo>
                  <a:lnTo>
                    <a:pt x="298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5447705" y="-511336"/>
              <a:ext cx="746550" cy="746525"/>
            </a:xfrm>
            <a:custGeom>
              <a:rect b="b" l="l" r="r" t="t"/>
              <a:pathLst>
                <a:path extrusionOk="0" h="29861" w="29862">
                  <a:moveTo>
                    <a:pt x="14931" y="0"/>
                  </a:moveTo>
                  <a:cubicBezTo>
                    <a:pt x="6678" y="0"/>
                    <a:pt x="1" y="6677"/>
                    <a:pt x="1" y="14930"/>
                  </a:cubicBezTo>
                  <a:cubicBezTo>
                    <a:pt x="1" y="23168"/>
                    <a:pt x="6678" y="29861"/>
                    <a:pt x="14931" y="29861"/>
                  </a:cubicBezTo>
                  <a:cubicBezTo>
                    <a:pt x="23169" y="29861"/>
                    <a:pt x="29861" y="23168"/>
                    <a:pt x="29861" y="14930"/>
                  </a:cubicBezTo>
                  <a:cubicBezTo>
                    <a:pt x="29861" y="6677"/>
                    <a:pt x="23169" y="0"/>
                    <a:pt x="14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5634330" y="-324711"/>
              <a:ext cx="373300" cy="373275"/>
            </a:xfrm>
            <a:custGeom>
              <a:rect b="b" l="l" r="r" t="t"/>
              <a:pathLst>
                <a:path extrusionOk="0" h="14931" w="14932">
                  <a:moveTo>
                    <a:pt x="7466" y="0"/>
                  </a:moveTo>
                  <a:cubicBezTo>
                    <a:pt x="3339" y="0"/>
                    <a:pt x="1" y="3339"/>
                    <a:pt x="1" y="7465"/>
                  </a:cubicBezTo>
                  <a:cubicBezTo>
                    <a:pt x="1" y="11592"/>
                    <a:pt x="3339" y="14930"/>
                    <a:pt x="7466" y="14930"/>
                  </a:cubicBezTo>
                  <a:cubicBezTo>
                    <a:pt x="11577" y="14930"/>
                    <a:pt x="14931" y="11592"/>
                    <a:pt x="14931" y="7465"/>
                  </a:cubicBezTo>
                  <a:cubicBezTo>
                    <a:pt x="14931" y="3339"/>
                    <a:pt x="11577" y="0"/>
                    <a:pt x="7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" name="Google Shape;413;p20"/>
          <p:cNvGrpSpPr/>
          <p:nvPr/>
        </p:nvGrpSpPr>
        <p:grpSpPr>
          <a:xfrm flipH="1" rot="-5400000">
            <a:off x="-3461" y="3438"/>
            <a:ext cx="914605" cy="907706"/>
            <a:chOff x="17" y="-17"/>
            <a:chExt cx="840553" cy="834212"/>
          </a:xfrm>
        </p:grpSpPr>
        <p:sp>
          <p:nvSpPr>
            <p:cNvPr id="414" name="Google Shape;414;p20"/>
            <p:cNvSpPr/>
            <p:nvPr/>
          </p:nvSpPr>
          <p:spPr>
            <a:xfrm rot="5400000">
              <a:off x="6588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0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0"/>
          <p:cNvSpPr/>
          <p:nvPr/>
        </p:nvSpPr>
        <p:spPr>
          <a:xfrm>
            <a:off x="7645675" y="4392557"/>
            <a:ext cx="750780" cy="750403"/>
          </a:xfrm>
          <a:custGeom>
            <a:rect b="b" l="l" r="r" t="t"/>
            <a:pathLst>
              <a:path extrusionOk="0" h="29846" w="29861">
                <a:moveTo>
                  <a:pt x="29861" y="0"/>
                </a:moveTo>
                <a:lnTo>
                  <a:pt x="0" y="29846"/>
                </a:lnTo>
                <a:lnTo>
                  <a:pt x="29861" y="29846"/>
                </a:lnTo>
                <a:lnTo>
                  <a:pt x="298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0"/>
          <p:cNvSpPr/>
          <p:nvPr/>
        </p:nvSpPr>
        <p:spPr>
          <a:xfrm rot="5400000">
            <a:off x="329" y="3712550"/>
            <a:ext cx="728534" cy="728534"/>
          </a:xfrm>
          <a:custGeom>
            <a:rect b="b" l="l" r="r" t="t"/>
            <a:pathLst>
              <a:path extrusionOk="0" h="29861" w="29861">
                <a:moveTo>
                  <a:pt x="0" y="0"/>
                </a:moveTo>
                <a:lnTo>
                  <a:pt x="0" y="29861"/>
                </a:lnTo>
                <a:lnTo>
                  <a:pt x="29861" y="29861"/>
                </a:lnTo>
                <a:lnTo>
                  <a:pt x="2986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0"/>
          <p:cNvSpPr/>
          <p:nvPr/>
        </p:nvSpPr>
        <p:spPr>
          <a:xfrm rot="5400000">
            <a:off x="728574" y="4427563"/>
            <a:ext cx="728534" cy="728168"/>
          </a:xfrm>
          <a:custGeom>
            <a:rect b="b" l="l" r="r" t="t"/>
            <a:pathLst>
              <a:path extrusionOk="0" h="29846" w="29861">
                <a:moveTo>
                  <a:pt x="29861" y="0"/>
                </a:moveTo>
                <a:lnTo>
                  <a:pt x="0" y="29846"/>
                </a:lnTo>
                <a:lnTo>
                  <a:pt x="29861" y="29846"/>
                </a:lnTo>
                <a:lnTo>
                  <a:pt x="298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0"/>
          <p:cNvSpPr/>
          <p:nvPr/>
        </p:nvSpPr>
        <p:spPr>
          <a:xfrm rot="5400000">
            <a:off x="-323402" y="4036268"/>
            <a:ext cx="728534" cy="81097"/>
          </a:xfrm>
          <a:custGeom>
            <a:rect b="b" l="l" r="r" t="t"/>
            <a:pathLst>
              <a:path extrusionOk="0" h="3324" w="29861">
                <a:moveTo>
                  <a:pt x="0" y="1"/>
                </a:moveTo>
                <a:lnTo>
                  <a:pt x="0" y="3324"/>
                </a:lnTo>
                <a:lnTo>
                  <a:pt x="29861" y="3324"/>
                </a:lnTo>
                <a:lnTo>
                  <a:pt x="298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0"/>
          <p:cNvSpPr/>
          <p:nvPr/>
        </p:nvSpPr>
        <p:spPr>
          <a:xfrm rot="5400000">
            <a:off x="324047" y="4036268"/>
            <a:ext cx="728534" cy="81097"/>
          </a:xfrm>
          <a:custGeom>
            <a:rect b="b" l="l" r="r" t="t"/>
            <a:pathLst>
              <a:path extrusionOk="0" h="3324" w="29861">
                <a:moveTo>
                  <a:pt x="0" y="0"/>
                </a:moveTo>
                <a:lnTo>
                  <a:pt x="0" y="3323"/>
                </a:lnTo>
                <a:lnTo>
                  <a:pt x="29861" y="3323"/>
                </a:lnTo>
                <a:lnTo>
                  <a:pt x="298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0"/>
          <p:cNvSpPr/>
          <p:nvPr/>
        </p:nvSpPr>
        <p:spPr>
          <a:xfrm rot="5400000">
            <a:off x="162289" y="4036268"/>
            <a:ext cx="728534" cy="81097"/>
          </a:xfrm>
          <a:custGeom>
            <a:rect b="b" l="l" r="r" t="t"/>
            <a:pathLst>
              <a:path extrusionOk="0" h="3324" w="29861">
                <a:moveTo>
                  <a:pt x="0" y="1"/>
                </a:moveTo>
                <a:lnTo>
                  <a:pt x="0" y="3324"/>
                </a:lnTo>
                <a:lnTo>
                  <a:pt x="29861" y="3324"/>
                </a:lnTo>
                <a:lnTo>
                  <a:pt x="298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0"/>
          <p:cNvSpPr/>
          <p:nvPr/>
        </p:nvSpPr>
        <p:spPr>
          <a:xfrm rot="5400000">
            <a:off x="323" y="4036451"/>
            <a:ext cx="728534" cy="80731"/>
          </a:xfrm>
          <a:custGeom>
            <a:rect b="b" l="l" r="r" t="t"/>
            <a:pathLst>
              <a:path extrusionOk="0" h="3309" w="29861">
                <a:moveTo>
                  <a:pt x="0" y="1"/>
                </a:moveTo>
                <a:lnTo>
                  <a:pt x="0" y="3308"/>
                </a:lnTo>
                <a:lnTo>
                  <a:pt x="29861" y="3308"/>
                </a:lnTo>
                <a:lnTo>
                  <a:pt x="298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"/>
          <p:cNvSpPr/>
          <p:nvPr/>
        </p:nvSpPr>
        <p:spPr>
          <a:xfrm rot="5400000">
            <a:off x="-161644" y="4036268"/>
            <a:ext cx="728534" cy="81097"/>
          </a:xfrm>
          <a:custGeom>
            <a:rect b="b" l="l" r="r" t="t"/>
            <a:pathLst>
              <a:path extrusionOk="0" h="3324" w="29861">
                <a:moveTo>
                  <a:pt x="0" y="0"/>
                </a:moveTo>
                <a:lnTo>
                  <a:pt x="0" y="3323"/>
                </a:lnTo>
                <a:lnTo>
                  <a:pt x="29861" y="3323"/>
                </a:lnTo>
                <a:lnTo>
                  <a:pt x="298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0"/>
          <p:cNvSpPr/>
          <p:nvPr/>
        </p:nvSpPr>
        <p:spPr>
          <a:xfrm rot="-5400000">
            <a:off x="287" y="4427364"/>
            <a:ext cx="728534" cy="728558"/>
          </a:xfrm>
          <a:custGeom>
            <a:rect b="b" l="l" r="r" t="t"/>
            <a:pathLst>
              <a:path extrusionOk="0" h="29862" w="29861">
                <a:moveTo>
                  <a:pt x="0" y="1"/>
                </a:moveTo>
                <a:lnTo>
                  <a:pt x="0" y="29861"/>
                </a:lnTo>
                <a:lnTo>
                  <a:pt x="29861" y="29861"/>
                </a:lnTo>
                <a:lnTo>
                  <a:pt x="2986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0"/>
          <p:cNvSpPr/>
          <p:nvPr/>
        </p:nvSpPr>
        <p:spPr>
          <a:xfrm rot="-5400000">
            <a:off x="182418" y="4609487"/>
            <a:ext cx="364279" cy="364303"/>
          </a:xfrm>
          <a:custGeom>
            <a:rect b="b" l="l" r="r" t="t"/>
            <a:pathLst>
              <a:path extrusionOk="0" h="14932" w="14931">
                <a:moveTo>
                  <a:pt x="7465" y="1"/>
                </a:moveTo>
                <a:cubicBezTo>
                  <a:pt x="3339" y="1"/>
                  <a:pt x="0" y="3339"/>
                  <a:pt x="0" y="7466"/>
                </a:cubicBezTo>
                <a:cubicBezTo>
                  <a:pt x="0" y="11593"/>
                  <a:pt x="3339" y="14931"/>
                  <a:pt x="7465" y="14931"/>
                </a:cubicBezTo>
                <a:cubicBezTo>
                  <a:pt x="11577" y="14931"/>
                  <a:pt x="14930" y="11593"/>
                  <a:pt x="14930" y="7466"/>
                </a:cubicBezTo>
                <a:cubicBezTo>
                  <a:pt x="14930" y="3339"/>
                  <a:pt x="11592" y="1"/>
                  <a:pt x="746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0"/>
          <p:cNvSpPr txBox="1"/>
          <p:nvPr>
            <p:ph type="title"/>
          </p:nvPr>
        </p:nvSpPr>
        <p:spPr>
          <a:xfrm>
            <a:off x="379125" y="347675"/>
            <a:ext cx="83856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3"/>
          <p:cNvGrpSpPr/>
          <p:nvPr/>
        </p:nvGrpSpPr>
        <p:grpSpPr>
          <a:xfrm>
            <a:off x="7803252" y="3802692"/>
            <a:ext cx="1340758" cy="1340739"/>
            <a:chOff x="7968300" y="3522200"/>
            <a:chExt cx="1175691" cy="1175674"/>
          </a:xfrm>
        </p:grpSpPr>
        <p:sp>
          <p:nvSpPr>
            <p:cNvPr id="50" name="Google Shape;50;p3"/>
            <p:cNvSpPr/>
            <p:nvPr/>
          </p:nvSpPr>
          <p:spPr>
            <a:xfrm>
              <a:off x="7968300" y="3522200"/>
              <a:ext cx="1175674" cy="1175674"/>
            </a:xfrm>
            <a:custGeom>
              <a:rect b="b" l="l" r="r" t="t"/>
              <a:pathLst>
                <a:path extrusionOk="0" h="25225" w="25225">
                  <a:moveTo>
                    <a:pt x="0" y="0"/>
                  </a:moveTo>
                  <a:lnTo>
                    <a:pt x="0" y="25224"/>
                  </a:lnTo>
                  <a:lnTo>
                    <a:pt x="25225" y="25224"/>
                  </a:lnTo>
                  <a:lnTo>
                    <a:pt x="252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7968300" y="4298372"/>
              <a:ext cx="391503" cy="398261"/>
            </a:xfrm>
            <a:custGeom>
              <a:rect b="b" l="l" r="r" t="t"/>
              <a:pathLst>
                <a:path extrusionOk="0" h="8545" w="8400">
                  <a:moveTo>
                    <a:pt x="0" y="0"/>
                  </a:moveTo>
                  <a:cubicBezTo>
                    <a:pt x="0" y="4715"/>
                    <a:pt x="3764" y="8545"/>
                    <a:pt x="8400" y="8545"/>
                  </a:cubicBezTo>
                  <a:lnTo>
                    <a:pt x="8400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7968300" y="3914271"/>
              <a:ext cx="391503" cy="383533"/>
            </a:xfrm>
            <a:custGeom>
              <a:rect b="b" l="l" r="r" t="t"/>
              <a:pathLst>
                <a:path extrusionOk="0" h="8229" w="8400">
                  <a:moveTo>
                    <a:pt x="0" y="1"/>
                  </a:moveTo>
                  <a:cubicBezTo>
                    <a:pt x="0" y="4544"/>
                    <a:pt x="3764" y="8228"/>
                    <a:pt x="8400" y="8228"/>
                  </a:cubicBezTo>
                  <a:lnTo>
                    <a:pt x="8400" y="1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7968300" y="3522806"/>
              <a:ext cx="391503" cy="391503"/>
            </a:xfrm>
            <a:custGeom>
              <a:rect b="b" l="l" r="r" t="t"/>
              <a:pathLst>
                <a:path extrusionOk="0" h="8400" w="8400">
                  <a:moveTo>
                    <a:pt x="0" y="0"/>
                  </a:moveTo>
                  <a:cubicBezTo>
                    <a:pt x="0" y="4649"/>
                    <a:pt x="3764" y="8400"/>
                    <a:pt x="8400" y="8400"/>
                  </a:cubicBezTo>
                  <a:lnTo>
                    <a:pt x="8400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8360418" y="4298372"/>
              <a:ext cx="392109" cy="398261"/>
            </a:xfrm>
            <a:custGeom>
              <a:rect b="b" l="l" r="r" t="t"/>
              <a:pathLst>
                <a:path extrusionOk="0" h="8545" w="8413">
                  <a:moveTo>
                    <a:pt x="0" y="0"/>
                  </a:moveTo>
                  <a:cubicBezTo>
                    <a:pt x="0" y="4715"/>
                    <a:pt x="3764" y="8545"/>
                    <a:pt x="8413" y="8545"/>
                  </a:cubicBezTo>
                  <a:lnTo>
                    <a:pt x="8413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360418" y="3914271"/>
              <a:ext cx="392109" cy="383533"/>
            </a:xfrm>
            <a:custGeom>
              <a:rect b="b" l="l" r="r" t="t"/>
              <a:pathLst>
                <a:path extrusionOk="0" h="8229" w="8413">
                  <a:moveTo>
                    <a:pt x="0" y="1"/>
                  </a:moveTo>
                  <a:cubicBezTo>
                    <a:pt x="0" y="4544"/>
                    <a:pt x="3764" y="8228"/>
                    <a:pt x="8413" y="8228"/>
                  </a:cubicBezTo>
                  <a:lnTo>
                    <a:pt x="8413" y="1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8360418" y="3522806"/>
              <a:ext cx="392109" cy="391503"/>
            </a:xfrm>
            <a:custGeom>
              <a:rect b="b" l="l" r="r" t="t"/>
              <a:pathLst>
                <a:path extrusionOk="0" h="8400" w="8413">
                  <a:moveTo>
                    <a:pt x="0" y="0"/>
                  </a:moveTo>
                  <a:cubicBezTo>
                    <a:pt x="0" y="4649"/>
                    <a:pt x="3764" y="8400"/>
                    <a:pt x="8413" y="8400"/>
                  </a:cubicBezTo>
                  <a:lnTo>
                    <a:pt x="8413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8751882" y="4298372"/>
              <a:ext cx="392109" cy="398261"/>
            </a:xfrm>
            <a:custGeom>
              <a:rect b="b" l="l" r="r" t="t"/>
              <a:pathLst>
                <a:path extrusionOk="0" h="8545" w="8413">
                  <a:moveTo>
                    <a:pt x="0" y="0"/>
                  </a:moveTo>
                  <a:cubicBezTo>
                    <a:pt x="0" y="4715"/>
                    <a:pt x="3764" y="8545"/>
                    <a:pt x="8413" y="8545"/>
                  </a:cubicBezTo>
                  <a:lnTo>
                    <a:pt x="8413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751882" y="3914271"/>
              <a:ext cx="392109" cy="383533"/>
            </a:xfrm>
            <a:custGeom>
              <a:rect b="b" l="l" r="r" t="t"/>
              <a:pathLst>
                <a:path extrusionOk="0" h="8229" w="8413">
                  <a:moveTo>
                    <a:pt x="0" y="1"/>
                  </a:moveTo>
                  <a:cubicBezTo>
                    <a:pt x="0" y="4544"/>
                    <a:pt x="3764" y="8228"/>
                    <a:pt x="8413" y="8228"/>
                  </a:cubicBezTo>
                  <a:lnTo>
                    <a:pt x="8413" y="1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8752488" y="3522806"/>
              <a:ext cx="391503" cy="391503"/>
            </a:xfrm>
            <a:custGeom>
              <a:rect b="b" l="l" r="r" t="t"/>
              <a:pathLst>
                <a:path extrusionOk="0" h="8400" w="8400">
                  <a:moveTo>
                    <a:pt x="1" y="0"/>
                  </a:moveTo>
                  <a:cubicBezTo>
                    <a:pt x="1" y="4636"/>
                    <a:pt x="3764" y="8400"/>
                    <a:pt x="8400" y="8400"/>
                  </a:cubicBezTo>
                  <a:lnTo>
                    <a:pt x="8400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3"/>
          <p:cNvSpPr txBox="1"/>
          <p:nvPr>
            <p:ph type="ctrTitle"/>
          </p:nvPr>
        </p:nvSpPr>
        <p:spPr>
          <a:xfrm>
            <a:off x="724925" y="1791350"/>
            <a:ext cx="3858600" cy="19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1" name="Google Shape;61;p3"/>
          <p:cNvSpPr txBox="1"/>
          <p:nvPr>
            <p:ph idx="1" type="subTitle"/>
          </p:nvPr>
        </p:nvSpPr>
        <p:spPr>
          <a:xfrm>
            <a:off x="1876675" y="3670928"/>
            <a:ext cx="2706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"/>
          <p:cNvSpPr txBox="1"/>
          <p:nvPr>
            <p:ph hasCustomPrompt="1" idx="2" type="title"/>
          </p:nvPr>
        </p:nvSpPr>
        <p:spPr>
          <a:xfrm>
            <a:off x="2415175" y="592825"/>
            <a:ext cx="2168400" cy="92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500"/>
              <a:buNone/>
              <a:defRPr sz="96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r>
              <a:t>xx%</a:t>
            </a:r>
          </a:p>
        </p:txBody>
      </p:sp>
      <p:sp>
        <p:nvSpPr>
          <p:cNvPr id="63" name="Google Shape;63;p3"/>
          <p:cNvSpPr/>
          <p:nvPr/>
        </p:nvSpPr>
        <p:spPr>
          <a:xfrm flipH="1">
            <a:off x="6573850" y="1289600"/>
            <a:ext cx="1290000" cy="1290000"/>
          </a:xfrm>
          <a:prstGeom prst="rect">
            <a:avLst/>
          </a:prstGeom>
          <a:solidFill>
            <a:srgbClr val="3DCC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 flipH="1">
            <a:off x="7852527" y="3039"/>
            <a:ext cx="1292400" cy="129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3"/>
          <p:cNvGrpSpPr/>
          <p:nvPr/>
        </p:nvGrpSpPr>
        <p:grpSpPr>
          <a:xfrm>
            <a:off x="6570621" y="-2972"/>
            <a:ext cx="1298418" cy="1298436"/>
            <a:chOff x="6787164" y="-2718"/>
            <a:chExt cx="1181132" cy="1181148"/>
          </a:xfrm>
        </p:grpSpPr>
        <p:sp>
          <p:nvSpPr>
            <p:cNvPr id="66" name="Google Shape;66;p3"/>
            <p:cNvSpPr/>
            <p:nvPr/>
          </p:nvSpPr>
          <p:spPr>
            <a:xfrm>
              <a:off x="6792600" y="-2718"/>
              <a:ext cx="1175696" cy="1175649"/>
            </a:xfrm>
            <a:custGeom>
              <a:rect b="b" l="l" r="r" t="t"/>
              <a:pathLst>
                <a:path extrusionOk="0" h="25238" w="25239">
                  <a:moveTo>
                    <a:pt x="0" y="0"/>
                  </a:moveTo>
                  <a:lnTo>
                    <a:pt x="0" y="25238"/>
                  </a:lnTo>
                  <a:lnTo>
                    <a:pt x="25238" y="25238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787164" y="4598"/>
              <a:ext cx="1173832" cy="1173832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3"/>
          <p:cNvSpPr/>
          <p:nvPr/>
        </p:nvSpPr>
        <p:spPr>
          <a:xfrm flipH="1">
            <a:off x="7852525" y="2552538"/>
            <a:ext cx="1292400" cy="1298400"/>
          </a:xfrm>
          <a:prstGeom prst="rect">
            <a:avLst/>
          </a:prstGeom>
          <a:solidFill>
            <a:srgbClr val="F72D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5264479" y="15"/>
            <a:ext cx="1292463" cy="1292463"/>
          </a:xfrm>
          <a:custGeom>
            <a:rect b="b" l="l" r="r" t="t"/>
            <a:pathLst>
              <a:path extrusionOk="0" h="10302" w="10302">
                <a:moveTo>
                  <a:pt x="0" y="0"/>
                </a:moveTo>
                <a:lnTo>
                  <a:pt x="0" y="10301"/>
                </a:lnTo>
                <a:lnTo>
                  <a:pt x="10302" y="10301"/>
                </a:lnTo>
                <a:lnTo>
                  <a:pt x="1030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5264479" y="15"/>
            <a:ext cx="1292463" cy="1292463"/>
          </a:xfrm>
          <a:custGeom>
            <a:rect b="b" l="l" r="r" t="t"/>
            <a:pathLst>
              <a:path extrusionOk="0" h="10302" w="10302">
                <a:moveTo>
                  <a:pt x="10302" y="0"/>
                </a:moveTo>
                <a:cubicBezTo>
                  <a:pt x="4610" y="0"/>
                  <a:pt x="0" y="4610"/>
                  <a:pt x="0" y="10301"/>
                </a:cubicBezTo>
                <a:cubicBezTo>
                  <a:pt x="5692" y="10301"/>
                  <a:pt x="10302" y="5692"/>
                  <a:pt x="10302" y="0"/>
                </a:cubicBezTo>
                <a:close/>
              </a:path>
            </a:pathLst>
          </a:cu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"/>
          <p:cNvSpPr/>
          <p:nvPr/>
        </p:nvSpPr>
        <p:spPr>
          <a:xfrm flipH="1">
            <a:off x="8109394" y="2811852"/>
            <a:ext cx="860535" cy="827957"/>
          </a:xfrm>
          <a:custGeom>
            <a:rect b="b" l="l" r="r" t="t"/>
            <a:pathLst>
              <a:path extrusionOk="0" h="21653" w="22505">
                <a:moveTo>
                  <a:pt x="11675" y="0"/>
                </a:moveTo>
                <a:cubicBezTo>
                  <a:pt x="7304" y="0"/>
                  <a:pt x="3355" y="2628"/>
                  <a:pt x="1678" y="6683"/>
                </a:cubicBezTo>
                <a:cubicBezTo>
                  <a:pt x="1" y="10724"/>
                  <a:pt x="925" y="15386"/>
                  <a:pt x="4029" y="18476"/>
                </a:cubicBezTo>
                <a:cubicBezTo>
                  <a:pt x="6095" y="20551"/>
                  <a:pt x="8865" y="21652"/>
                  <a:pt x="11682" y="21652"/>
                </a:cubicBezTo>
                <a:cubicBezTo>
                  <a:pt x="13077" y="21652"/>
                  <a:pt x="14483" y="21382"/>
                  <a:pt x="15822" y="20827"/>
                </a:cubicBezTo>
                <a:cubicBezTo>
                  <a:pt x="19863" y="19149"/>
                  <a:pt x="22505" y="15201"/>
                  <a:pt x="22505" y="10829"/>
                </a:cubicBezTo>
                <a:cubicBezTo>
                  <a:pt x="22505" y="4847"/>
                  <a:pt x="17658" y="0"/>
                  <a:pt x="1167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3"/>
          <p:cNvGrpSpPr/>
          <p:nvPr/>
        </p:nvGrpSpPr>
        <p:grpSpPr>
          <a:xfrm rot="5400000">
            <a:off x="6570873" y="2552517"/>
            <a:ext cx="1298419" cy="1298435"/>
            <a:chOff x="6787167" y="8"/>
            <a:chExt cx="1181132" cy="1181147"/>
          </a:xfrm>
        </p:grpSpPr>
        <p:sp>
          <p:nvSpPr>
            <p:cNvPr id="73" name="Google Shape;73;p3"/>
            <p:cNvSpPr/>
            <p:nvPr/>
          </p:nvSpPr>
          <p:spPr>
            <a:xfrm>
              <a:off x="6792604" y="8"/>
              <a:ext cx="1175696" cy="1175649"/>
            </a:xfrm>
            <a:custGeom>
              <a:rect b="b" l="l" r="r" t="t"/>
              <a:pathLst>
                <a:path extrusionOk="0" h="25238" w="25239">
                  <a:moveTo>
                    <a:pt x="0" y="0"/>
                  </a:moveTo>
                  <a:lnTo>
                    <a:pt x="0" y="25238"/>
                  </a:lnTo>
                  <a:lnTo>
                    <a:pt x="25238" y="25238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rgbClr val="F7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6787167" y="7323"/>
              <a:ext cx="1173832" cy="1173832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rgbClr val="3DCC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flipH="1" rot="10800000">
            <a:off x="5264479" y="1287115"/>
            <a:ext cx="1292463" cy="1292463"/>
          </a:xfrm>
          <a:custGeom>
            <a:rect b="b" l="l" r="r" t="t"/>
            <a:pathLst>
              <a:path extrusionOk="0" h="10302" w="10302">
                <a:moveTo>
                  <a:pt x="10302" y="0"/>
                </a:moveTo>
                <a:cubicBezTo>
                  <a:pt x="4610" y="0"/>
                  <a:pt x="0" y="4610"/>
                  <a:pt x="0" y="10301"/>
                </a:cubicBezTo>
                <a:cubicBezTo>
                  <a:pt x="5692" y="10301"/>
                  <a:pt x="10302" y="5692"/>
                  <a:pt x="10302" y="0"/>
                </a:cubicBezTo>
                <a:close/>
              </a:path>
            </a:pathLst>
          </a:cu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"/>
          <p:cNvSpPr/>
          <p:nvPr/>
        </p:nvSpPr>
        <p:spPr>
          <a:xfrm flipH="1">
            <a:off x="7946610" y="1354062"/>
            <a:ext cx="1186126" cy="1141221"/>
          </a:xfrm>
          <a:custGeom>
            <a:rect b="b" l="l" r="r" t="t"/>
            <a:pathLst>
              <a:path extrusionOk="0" h="21653" w="22505">
                <a:moveTo>
                  <a:pt x="11675" y="0"/>
                </a:moveTo>
                <a:cubicBezTo>
                  <a:pt x="7304" y="0"/>
                  <a:pt x="3355" y="2628"/>
                  <a:pt x="1678" y="6683"/>
                </a:cubicBezTo>
                <a:cubicBezTo>
                  <a:pt x="1" y="10724"/>
                  <a:pt x="925" y="15386"/>
                  <a:pt x="4029" y="18476"/>
                </a:cubicBezTo>
                <a:cubicBezTo>
                  <a:pt x="6095" y="20551"/>
                  <a:pt x="8865" y="21652"/>
                  <a:pt x="11682" y="21652"/>
                </a:cubicBezTo>
                <a:cubicBezTo>
                  <a:pt x="13077" y="21652"/>
                  <a:pt x="14483" y="21382"/>
                  <a:pt x="15822" y="20827"/>
                </a:cubicBezTo>
                <a:cubicBezTo>
                  <a:pt x="19863" y="19149"/>
                  <a:pt x="22505" y="15201"/>
                  <a:pt x="22505" y="10829"/>
                </a:cubicBezTo>
                <a:cubicBezTo>
                  <a:pt x="22505" y="4847"/>
                  <a:pt x="17658" y="0"/>
                  <a:pt x="116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3_1_1_1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21"/>
          <p:cNvGrpSpPr/>
          <p:nvPr/>
        </p:nvGrpSpPr>
        <p:grpSpPr>
          <a:xfrm rot="10800000">
            <a:off x="8235441" y="4300343"/>
            <a:ext cx="914605" cy="907706"/>
            <a:chOff x="3949010" y="-17"/>
            <a:chExt cx="840553" cy="834212"/>
          </a:xfrm>
        </p:grpSpPr>
        <p:sp>
          <p:nvSpPr>
            <p:cNvPr id="429" name="Google Shape;429;p21"/>
            <p:cNvSpPr/>
            <p:nvPr/>
          </p:nvSpPr>
          <p:spPr>
            <a:xfrm rot="5400000">
              <a:off x="3955582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 rot="5400000">
              <a:off x="3949010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21"/>
          <p:cNvGrpSpPr/>
          <p:nvPr/>
        </p:nvGrpSpPr>
        <p:grpSpPr>
          <a:xfrm flipH="1" rot="-5400000">
            <a:off x="-3461" y="3438"/>
            <a:ext cx="914605" cy="907706"/>
            <a:chOff x="17" y="-17"/>
            <a:chExt cx="840553" cy="834212"/>
          </a:xfrm>
        </p:grpSpPr>
        <p:sp>
          <p:nvSpPr>
            <p:cNvPr id="432" name="Google Shape;432;p21"/>
            <p:cNvSpPr/>
            <p:nvPr/>
          </p:nvSpPr>
          <p:spPr>
            <a:xfrm rot="5400000">
              <a:off x="6588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" name="Google Shape;434;p21"/>
          <p:cNvSpPr/>
          <p:nvPr/>
        </p:nvSpPr>
        <p:spPr>
          <a:xfrm flipH="1" rot="10800000">
            <a:off x="7664700" y="-21868"/>
            <a:ext cx="750780" cy="750403"/>
          </a:xfrm>
          <a:custGeom>
            <a:rect b="b" l="l" r="r" t="t"/>
            <a:pathLst>
              <a:path extrusionOk="0" h="29846" w="29861">
                <a:moveTo>
                  <a:pt x="29861" y="0"/>
                </a:moveTo>
                <a:lnTo>
                  <a:pt x="0" y="29846"/>
                </a:lnTo>
                <a:lnTo>
                  <a:pt x="29861" y="29846"/>
                </a:lnTo>
                <a:lnTo>
                  <a:pt x="298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1"/>
          <p:cNvSpPr/>
          <p:nvPr/>
        </p:nvSpPr>
        <p:spPr>
          <a:xfrm rot="5400000">
            <a:off x="8415467" y="0"/>
            <a:ext cx="728534" cy="728534"/>
          </a:xfrm>
          <a:custGeom>
            <a:rect b="b" l="l" r="r" t="t"/>
            <a:pathLst>
              <a:path extrusionOk="0" h="29861" w="29861">
                <a:moveTo>
                  <a:pt x="0" y="0"/>
                </a:moveTo>
                <a:lnTo>
                  <a:pt x="0" y="29861"/>
                </a:lnTo>
                <a:lnTo>
                  <a:pt x="29861" y="29861"/>
                </a:lnTo>
                <a:lnTo>
                  <a:pt x="2986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1"/>
          <p:cNvSpPr/>
          <p:nvPr/>
        </p:nvSpPr>
        <p:spPr>
          <a:xfrm rot="5400000">
            <a:off x="750612" y="4427563"/>
            <a:ext cx="728534" cy="728168"/>
          </a:xfrm>
          <a:custGeom>
            <a:rect b="b" l="l" r="r" t="t"/>
            <a:pathLst>
              <a:path extrusionOk="0" h="29846" w="29861">
                <a:moveTo>
                  <a:pt x="29861" y="0"/>
                </a:moveTo>
                <a:lnTo>
                  <a:pt x="0" y="29846"/>
                </a:lnTo>
                <a:lnTo>
                  <a:pt x="29861" y="29846"/>
                </a:lnTo>
                <a:lnTo>
                  <a:pt x="298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1"/>
          <p:cNvSpPr/>
          <p:nvPr/>
        </p:nvSpPr>
        <p:spPr>
          <a:xfrm rot="5400000">
            <a:off x="8091735" y="323718"/>
            <a:ext cx="728534" cy="81097"/>
          </a:xfrm>
          <a:custGeom>
            <a:rect b="b" l="l" r="r" t="t"/>
            <a:pathLst>
              <a:path extrusionOk="0" h="3324" w="29861">
                <a:moveTo>
                  <a:pt x="0" y="1"/>
                </a:moveTo>
                <a:lnTo>
                  <a:pt x="0" y="3324"/>
                </a:lnTo>
                <a:lnTo>
                  <a:pt x="29861" y="3324"/>
                </a:lnTo>
                <a:lnTo>
                  <a:pt x="298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1"/>
          <p:cNvSpPr/>
          <p:nvPr/>
        </p:nvSpPr>
        <p:spPr>
          <a:xfrm rot="5400000">
            <a:off x="8739185" y="323718"/>
            <a:ext cx="728534" cy="81097"/>
          </a:xfrm>
          <a:custGeom>
            <a:rect b="b" l="l" r="r" t="t"/>
            <a:pathLst>
              <a:path extrusionOk="0" h="3324" w="29861">
                <a:moveTo>
                  <a:pt x="0" y="0"/>
                </a:moveTo>
                <a:lnTo>
                  <a:pt x="0" y="3323"/>
                </a:lnTo>
                <a:lnTo>
                  <a:pt x="29861" y="3323"/>
                </a:lnTo>
                <a:lnTo>
                  <a:pt x="298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1"/>
          <p:cNvSpPr/>
          <p:nvPr/>
        </p:nvSpPr>
        <p:spPr>
          <a:xfrm rot="5400000">
            <a:off x="8577426" y="323718"/>
            <a:ext cx="728534" cy="81097"/>
          </a:xfrm>
          <a:custGeom>
            <a:rect b="b" l="l" r="r" t="t"/>
            <a:pathLst>
              <a:path extrusionOk="0" h="3324" w="29861">
                <a:moveTo>
                  <a:pt x="0" y="1"/>
                </a:moveTo>
                <a:lnTo>
                  <a:pt x="0" y="3324"/>
                </a:lnTo>
                <a:lnTo>
                  <a:pt x="29861" y="3324"/>
                </a:lnTo>
                <a:lnTo>
                  <a:pt x="298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1"/>
          <p:cNvSpPr/>
          <p:nvPr/>
        </p:nvSpPr>
        <p:spPr>
          <a:xfrm rot="5400000">
            <a:off x="8415460" y="323901"/>
            <a:ext cx="728534" cy="80731"/>
          </a:xfrm>
          <a:custGeom>
            <a:rect b="b" l="l" r="r" t="t"/>
            <a:pathLst>
              <a:path extrusionOk="0" h="3309" w="29861">
                <a:moveTo>
                  <a:pt x="0" y="1"/>
                </a:moveTo>
                <a:lnTo>
                  <a:pt x="0" y="3308"/>
                </a:lnTo>
                <a:lnTo>
                  <a:pt x="29861" y="3308"/>
                </a:lnTo>
                <a:lnTo>
                  <a:pt x="298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1"/>
          <p:cNvSpPr/>
          <p:nvPr/>
        </p:nvSpPr>
        <p:spPr>
          <a:xfrm rot="5400000">
            <a:off x="8253494" y="323718"/>
            <a:ext cx="728534" cy="81097"/>
          </a:xfrm>
          <a:custGeom>
            <a:rect b="b" l="l" r="r" t="t"/>
            <a:pathLst>
              <a:path extrusionOk="0" h="3324" w="29861">
                <a:moveTo>
                  <a:pt x="0" y="0"/>
                </a:moveTo>
                <a:lnTo>
                  <a:pt x="0" y="3323"/>
                </a:lnTo>
                <a:lnTo>
                  <a:pt x="29861" y="3323"/>
                </a:lnTo>
                <a:lnTo>
                  <a:pt x="298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1"/>
          <p:cNvSpPr/>
          <p:nvPr/>
        </p:nvSpPr>
        <p:spPr>
          <a:xfrm rot="-5400000">
            <a:off x="8415450" y="728514"/>
            <a:ext cx="728534" cy="728558"/>
          </a:xfrm>
          <a:custGeom>
            <a:rect b="b" l="l" r="r" t="t"/>
            <a:pathLst>
              <a:path extrusionOk="0" h="29862" w="29861">
                <a:moveTo>
                  <a:pt x="0" y="1"/>
                </a:moveTo>
                <a:lnTo>
                  <a:pt x="0" y="29861"/>
                </a:lnTo>
                <a:lnTo>
                  <a:pt x="29861" y="29861"/>
                </a:lnTo>
                <a:lnTo>
                  <a:pt x="2986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1"/>
          <p:cNvSpPr/>
          <p:nvPr/>
        </p:nvSpPr>
        <p:spPr>
          <a:xfrm rot="-5400000">
            <a:off x="8597581" y="910637"/>
            <a:ext cx="364279" cy="364303"/>
          </a:xfrm>
          <a:custGeom>
            <a:rect b="b" l="l" r="r" t="t"/>
            <a:pathLst>
              <a:path extrusionOk="0" h="14932" w="14931">
                <a:moveTo>
                  <a:pt x="7465" y="1"/>
                </a:moveTo>
                <a:cubicBezTo>
                  <a:pt x="3339" y="1"/>
                  <a:pt x="0" y="3339"/>
                  <a:pt x="0" y="7466"/>
                </a:cubicBezTo>
                <a:cubicBezTo>
                  <a:pt x="0" y="11593"/>
                  <a:pt x="3339" y="14931"/>
                  <a:pt x="7465" y="14931"/>
                </a:cubicBezTo>
                <a:cubicBezTo>
                  <a:pt x="11577" y="14931"/>
                  <a:pt x="14930" y="11593"/>
                  <a:pt x="14930" y="7466"/>
                </a:cubicBezTo>
                <a:cubicBezTo>
                  <a:pt x="14930" y="3339"/>
                  <a:pt x="11592" y="1"/>
                  <a:pt x="746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1"/>
          <p:cNvSpPr txBox="1"/>
          <p:nvPr>
            <p:ph type="title"/>
          </p:nvPr>
        </p:nvSpPr>
        <p:spPr>
          <a:xfrm>
            <a:off x="379125" y="347675"/>
            <a:ext cx="83856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445" name="Google Shape;445;p21"/>
          <p:cNvGrpSpPr/>
          <p:nvPr/>
        </p:nvGrpSpPr>
        <p:grpSpPr>
          <a:xfrm rot="5400000">
            <a:off x="-4" y="4433679"/>
            <a:ext cx="750805" cy="750780"/>
            <a:chOff x="1865821" y="-511336"/>
            <a:chExt cx="746550" cy="746525"/>
          </a:xfrm>
        </p:grpSpPr>
        <p:sp>
          <p:nvSpPr>
            <p:cNvPr id="446" name="Google Shape;446;p21"/>
            <p:cNvSpPr/>
            <p:nvPr/>
          </p:nvSpPr>
          <p:spPr>
            <a:xfrm>
              <a:off x="1865821" y="-511336"/>
              <a:ext cx="746150" cy="746525"/>
            </a:xfrm>
            <a:custGeom>
              <a:rect b="b" l="l" r="r" t="t"/>
              <a:pathLst>
                <a:path extrusionOk="0" h="29861" w="29846">
                  <a:moveTo>
                    <a:pt x="1" y="0"/>
                  </a:moveTo>
                  <a:lnTo>
                    <a:pt x="1" y="29861"/>
                  </a:lnTo>
                  <a:lnTo>
                    <a:pt x="29846" y="29861"/>
                  </a:lnTo>
                  <a:lnTo>
                    <a:pt x="298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1865821" y="-511336"/>
              <a:ext cx="746550" cy="746525"/>
            </a:xfrm>
            <a:custGeom>
              <a:rect b="b" l="l" r="r" t="t"/>
              <a:pathLst>
                <a:path extrusionOk="0" h="29861" w="29862">
                  <a:moveTo>
                    <a:pt x="14931" y="0"/>
                  </a:moveTo>
                  <a:cubicBezTo>
                    <a:pt x="6678" y="0"/>
                    <a:pt x="1" y="6677"/>
                    <a:pt x="1" y="14930"/>
                  </a:cubicBezTo>
                  <a:cubicBezTo>
                    <a:pt x="1" y="23168"/>
                    <a:pt x="6678" y="29861"/>
                    <a:pt x="14931" y="29861"/>
                  </a:cubicBezTo>
                  <a:cubicBezTo>
                    <a:pt x="23169" y="29861"/>
                    <a:pt x="29861" y="23168"/>
                    <a:pt x="29861" y="14930"/>
                  </a:cubicBezTo>
                  <a:cubicBezTo>
                    <a:pt x="29861" y="6677"/>
                    <a:pt x="23169" y="0"/>
                    <a:pt x="14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2052446" y="-324711"/>
              <a:ext cx="373300" cy="373275"/>
            </a:xfrm>
            <a:custGeom>
              <a:rect b="b" l="l" r="r" t="t"/>
              <a:pathLst>
                <a:path extrusionOk="0" h="14931" w="14932">
                  <a:moveTo>
                    <a:pt x="7466" y="0"/>
                  </a:moveTo>
                  <a:cubicBezTo>
                    <a:pt x="3339" y="0"/>
                    <a:pt x="1" y="3339"/>
                    <a:pt x="1" y="7465"/>
                  </a:cubicBezTo>
                  <a:cubicBezTo>
                    <a:pt x="1" y="11592"/>
                    <a:pt x="3339" y="14930"/>
                    <a:pt x="7466" y="14930"/>
                  </a:cubicBezTo>
                  <a:cubicBezTo>
                    <a:pt x="11577" y="14930"/>
                    <a:pt x="14931" y="11592"/>
                    <a:pt x="14931" y="7465"/>
                  </a:cubicBezTo>
                  <a:cubicBezTo>
                    <a:pt x="14931" y="3339"/>
                    <a:pt x="11577" y="0"/>
                    <a:pt x="7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" name="Google Shape;449;p21"/>
          <p:cNvGrpSpPr/>
          <p:nvPr/>
        </p:nvGrpSpPr>
        <p:grpSpPr>
          <a:xfrm>
            <a:off x="2562" y="3684555"/>
            <a:ext cx="750387" cy="750387"/>
            <a:chOff x="8232856" y="-1035413"/>
            <a:chExt cx="907800" cy="907800"/>
          </a:xfrm>
        </p:grpSpPr>
        <p:sp>
          <p:nvSpPr>
            <p:cNvPr id="450" name="Google Shape;450;p21"/>
            <p:cNvSpPr/>
            <p:nvPr/>
          </p:nvSpPr>
          <p:spPr>
            <a:xfrm>
              <a:off x="8232856" y="-1035413"/>
              <a:ext cx="907800" cy="907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1"/>
            <p:cNvSpPr/>
            <p:nvPr/>
          </p:nvSpPr>
          <p:spPr>
            <a:xfrm rot="5400000">
              <a:off x="8280136" y="-993001"/>
              <a:ext cx="813142" cy="813142"/>
            </a:xfrm>
            <a:custGeom>
              <a:rect b="b" l="l" r="r" t="t"/>
              <a:pathLst>
                <a:path extrusionOk="0" h="29862" w="29862">
                  <a:moveTo>
                    <a:pt x="14931" y="1"/>
                  </a:moveTo>
                  <a:cubicBezTo>
                    <a:pt x="14931" y="8239"/>
                    <a:pt x="8239" y="14931"/>
                    <a:pt x="1" y="14931"/>
                  </a:cubicBezTo>
                  <a:cubicBezTo>
                    <a:pt x="8239" y="14931"/>
                    <a:pt x="14931" y="21608"/>
                    <a:pt x="14931" y="29861"/>
                  </a:cubicBezTo>
                  <a:cubicBezTo>
                    <a:pt x="14931" y="21608"/>
                    <a:pt x="21608" y="14931"/>
                    <a:pt x="29861" y="14931"/>
                  </a:cubicBezTo>
                  <a:cubicBezTo>
                    <a:pt x="21608" y="14931"/>
                    <a:pt x="14931" y="8239"/>
                    <a:pt x="149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3_1_1_1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oogle Shape;453;p22"/>
          <p:cNvGrpSpPr/>
          <p:nvPr/>
        </p:nvGrpSpPr>
        <p:grpSpPr>
          <a:xfrm rot="10800000">
            <a:off x="8235441" y="1457043"/>
            <a:ext cx="914605" cy="907706"/>
            <a:chOff x="3949010" y="2613070"/>
            <a:chExt cx="840553" cy="834212"/>
          </a:xfrm>
        </p:grpSpPr>
        <p:sp>
          <p:nvSpPr>
            <p:cNvPr id="454" name="Google Shape;454;p22"/>
            <p:cNvSpPr/>
            <p:nvPr/>
          </p:nvSpPr>
          <p:spPr>
            <a:xfrm rot="5400000">
              <a:off x="3955582" y="2613302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 rot="5400000">
              <a:off x="3949010" y="2613070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6" name="Google Shape;456;p22"/>
          <p:cNvGrpSpPr/>
          <p:nvPr/>
        </p:nvGrpSpPr>
        <p:grpSpPr>
          <a:xfrm flipH="1" rot="-5400000">
            <a:off x="-3461" y="2773388"/>
            <a:ext cx="914605" cy="907706"/>
            <a:chOff x="2545693" y="-17"/>
            <a:chExt cx="840553" cy="834212"/>
          </a:xfrm>
        </p:grpSpPr>
        <p:sp>
          <p:nvSpPr>
            <p:cNvPr id="457" name="Google Shape;457;p22"/>
            <p:cNvSpPr/>
            <p:nvPr/>
          </p:nvSpPr>
          <p:spPr>
            <a:xfrm rot="5400000">
              <a:off x="2552264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 rot="5400000">
              <a:off x="2545693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9" name="Google Shape;459;p22"/>
          <p:cNvSpPr/>
          <p:nvPr/>
        </p:nvSpPr>
        <p:spPr>
          <a:xfrm flipH="1" rot="10800000">
            <a:off x="7664700" y="-21868"/>
            <a:ext cx="750780" cy="750403"/>
          </a:xfrm>
          <a:custGeom>
            <a:rect b="b" l="l" r="r" t="t"/>
            <a:pathLst>
              <a:path extrusionOk="0" h="29846" w="29861">
                <a:moveTo>
                  <a:pt x="29861" y="0"/>
                </a:moveTo>
                <a:lnTo>
                  <a:pt x="0" y="29846"/>
                </a:lnTo>
                <a:lnTo>
                  <a:pt x="29861" y="29846"/>
                </a:lnTo>
                <a:lnTo>
                  <a:pt x="298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2"/>
          <p:cNvSpPr/>
          <p:nvPr/>
        </p:nvSpPr>
        <p:spPr>
          <a:xfrm rot="5400000">
            <a:off x="750612" y="4427563"/>
            <a:ext cx="728534" cy="728168"/>
          </a:xfrm>
          <a:custGeom>
            <a:rect b="b" l="l" r="r" t="t"/>
            <a:pathLst>
              <a:path extrusionOk="0" h="29846" w="29861">
                <a:moveTo>
                  <a:pt x="29861" y="0"/>
                </a:moveTo>
                <a:lnTo>
                  <a:pt x="0" y="29846"/>
                </a:lnTo>
                <a:lnTo>
                  <a:pt x="29861" y="29846"/>
                </a:lnTo>
                <a:lnTo>
                  <a:pt x="298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2"/>
          <p:cNvSpPr/>
          <p:nvPr/>
        </p:nvSpPr>
        <p:spPr>
          <a:xfrm rot="-5400000">
            <a:off x="8415450" y="728514"/>
            <a:ext cx="728534" cy="728558"/>
          </a:xfrm>
          <a:custGeom>
            <a:rect b="b" l="l" r="r" t="t"/>
            <a:pathLst>
              <a:path extrusionOk="0" h="29862" w="29861">
                <a:moveTo>
                  <a:pt x="0" y="1"/>
                </a:moveTo>
                <a:lnTo>
                  <a:pt x="0" y="29861"/>
                </a:lnTo>
                <a:lnTo>
                  <a:pt x="29861" y="29861"/>
                </a:lnTo>
                <a:lnTo>
                  <a:pt x="2986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2"/>
          <p:cNvSpPr/>
          <p:nvPr/>
        </p:nvSpPr>
        <p:spPr>
          <a:xfrm rot="-5400000">
            <a:off x="8597581" y="910637"/>
            <a:ext cx="364279" cy="364303"/>
          </a:xfrm>
          <a:custGeom>
            <a:rect b="b" l="l" r="r" t="t"/>
            <a:pathLst>
              <a:path extrusionOk="0" h="14932" w="14931">
                <a:moveTo>
                  <a:pt x="7465" y="1"/>
                </a:moveTo>
                <a:cubicBezTo>
                  <a:pt x="3339" y="1"/>
                  <a:pt x="0" y="3339"/>
                  <a:pt x="0" y="7466"/>
                </a:cubicBezTo>
                <a:cubicBezTo>
                  <a:pt x="0" y="11593"/>
                  <a:pt x="3339" y="14931"/>
                  <a:pt x="7465" y="14931"/>
                </a:cubicBezTo>
                <a:cubicBezTo>
                  <a:pt x="11577" y="14931"/>
                  <a:pt x="14930" y="11593"/>
                  <a:pt x="14930" y="7466"/>
                </a:cubicBezTo>
                <a:cubicBezTo>
                  <a:pt x="14930" y="3339"/>
                  <a:pt x="11592" y="1"/>
                  <a:pt x="746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2"/>
          <p:cNvSpPr txBox="1"/>
          <p:nvPr>
            <p:ph type="title"/>
          </p:nvPr>
        </p:nvSpPr>
        <p:spPr>
          <a:xfrm>
            <a:off x="379125" y="347675"/>
            <a:ext cx="83856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464" name="Google Shape;464;p22"/>
          <p:cNvGrpSpPr/>
          <p:nvPr/>
        </p:nvGrpSpPr>
        <p:grpSpPr>
          <a:xfrm>
            <a:off x="2562" y="3684555"/>
            <a:ext cx="750387" cy="750387"/>
            <a:chOff x="8232856" y="-1035413"/>
            <a:chExt cx="907800" cy="907800"/>
          </a:xfrm>
        </p:grpSpPr>
        <p:sp>
          <p:nvSpPr>
            <p:cNvPr id="465" name="Google Shape;465;p22"/>
            <p:cNvSpPr/>
            <p:nvPr/>
          </p:nvSpPr>
          <p:spPr>
            <a:xfrm>
              <a:off x="8232856" y="-1035413"/>
              <a:ext cx="907800" cy="907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2"/>
            <p:cNvSpPr/>
            <p:nvPr/>
          </p:nvSpPr>
          <p:spPr>
            <a:xfrm rot="5400000">
              <a:off x="8280136" y="-993001"/>
              <a:ext cx="813142" cy="813142"/>
            </a:xfrm>
            <a:custGeom>
              <a:rect b="b" l="l" r="r" t="t"/>
              <a:pathLst>
                <a:path extrusionOk="0" h="29862" w="29862">
                  <a:moveTo>
                    <a:pt x="14931" y="1"/>
                  </a:moveTo>
                  <a:cubicBezTo>
                    <a:pt x="14931" y="8239"/>
                    <a:pt x="8239" y="14931"/>
                    <a:pt x="1" y="14931"/>
                  </a:cubicBezTo>
                  <a:cubicBezTo>
                    <a:pt x="8239" y="14931"/>
                    <a:pt x="14931" y="21608"/>
                    <a:pt x="14931" y="29861"/>
                  </a:cubicBezTo>
                  <a:cubicBezTo>
                    <a:pt x="14931" y="21608"/>
                    <a:pt x="21608" y="14931"/>
                    <a:pt x="29861" y="14931"/>
                  </a:cubicBezTo>
                  <a:cubicBezTo>
                    <a:pt x="21608" y="14931"/>
                    <a:pt x="14931" y="8239"/>
                    <a:pt x="149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 1">
  <p:cSld name="CUSTOM_22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23"/>
          <p:cNvGrpSpPr/>
          <p:nvPr/>
        </p:nvGrpSpPr>
        <p:grpSpPr>
          <a:xfrm rot="5400000">
            <a:off x="6609754" y="2571856"/>
            <a:ext cx="1286082" cy="1285393"/>
            <a:chOff x="5297025" y="1731150"/>
            <a:chExt cx="746550" cy="746150"/>
          </a:xfrm>
        </p:grpSpPr>
        <p:sp>
          <p:nvSpPr>
            <p:cNvPr id="469" name="Google Shape;469;p23"/>
            <p:cNvSpPr/>
            <p:nvPr/>
          </p:nvSpPr>
          <p:spPr>
            <a:xfrm>
              <a:off x="5297025" y="1731150"/>
              <a:ext cx="746550" cy="746150"/>
            </a:xfrm>
            <a:custGeom>
              <a:rect b="b" l="l" r="r" t="t"/>
              <a:pathLst>
                <a:path extrusionOk="0" h="29846" w="29862">
                  <a:moveTo>
                    <a:pt x="1" y="0"/>
                  </a:moveTo>
                  <a:lnTo>
                    <a:pt x="1" y="14915"/>
                  </a:lnTo>
                  <a:cubicBezTo>
                    <a:pt x="1" y="23169"/>
                    <a:pt x="6678" y="29845"/>
                    <a:pt x="14931" y="29845"/>
                  </a:cubicBezTo>
                  <a:cubicBezTo>
                    <a:pt x="23169" y="29845"/>
                    <a:pt x="29861" y="23169"/>
                    <a:pt x="29861" y="14915"/>
                  </a:cubicBezTo>
                  <a:lnTo>
                    <a:pt x="298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5483650" y="1731150"/>
              <a:ext cx="373300" cy="559900"/>
            </a:xfrm>
            <a:custGeom>
              <a:rect b="b" l="l" r="r" t="t"/>
              <a:pathLst>
                <a:path extrusionOk="0" h="22396" w="14932">
                  <a:moveTo>
                    <a:pt x="1" y="0"/>
                  </a:moveTo>
                  <a:lnTo>
                    <a:pt x="1" y="14915"/>
                  </a:lnTo>
                  <a:cubicBezTo>
                    <a:pt x="1" y="19042"/>
                    <a:pt x="3339" y="22396"/>
                    <a:pt x="7466" y="22396"/>
                  </a:cubicBezTo>
                  <a:cubicBezTo>
                    <a:pt x="11593" y="22396"/>
                    <a:pt x="14931" y="19042"/>
                    <a:pt x="14931" y="14931"/>
                  </a:cubicBezTo>
                  <a:lnTo>
                    <a:pt x="149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1" name="Google Shape;471;p23"/>
          <p:cNvGrpSpPr/>
          <p:nvPr/>
        </p:nvGrpSpPr>
        <p:grpSpPr>
          <a:xfrm>
            <a:off x="6571917" y="3857392"/>
            <a:ext cx="1286039" cy="1286082"/>
            <a:chOff x="4550525" y="1730750"/>
            <a:chExt cx="746525" cy="746550"/>
          </a:xfrm>
        </p:grpSpPr>
        <p:sp>
          <p:nvSpPr>
            <p:cNvPr id="472" name="Google Shape;472;p23"/>
            <p:cNvSpPr/>
            <p:nvPr/>
          </p:nvSpPr>
          <p:spPr>
            <a:xfrm>
              <a:off x="4550525" y="1730750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0" y="1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4923775" y="1731150"/>
              <a:ext cx="373275" cy="372900"/>
            </a:xfrm>
            <a:custGeom>
              <a:rect b="b" l="l" r="r" t="t"/>
              <a:pathLst>
                <a:path extrusionOk="0" h="14916" w="14931">
                  <a:moveTo>
                    <a:pt x="14931" y="0"/>
                  </a:moveTo>
                  <a:cubicBezTo>
                    <a:pt x="6677" y="0"/>
                    <a:pt x="0" y="6677"/>
                    <a:pt x="0" y="14915"/>
                  </a:cubicBezTo>
                  <a:cubicBezTo>
                    <a:pt x="8238" y="14915"/>
                    <a:pt x="14931" y="8238"/>
                    <a:pt x="14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4550525" y="2104025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14930" y="0"/>
                  </a:moveTo>
                  <a:cubicBezTo>
                    <a:pt x="6677" y="0"/>
                    <a:pt x="0" y="6693"/>
                    <a:pt x="0" y="14930"/>
                  </a:cubicBezTo>
                  <a:cubicBezTo>
                    <a:pt x="8238" y="14930"/>
                    <a:pt x="14930" y="8254"/>
                    <a:pt x="14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4923775" y="2104025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0" y="0"/>
                  </a:moveTo>
                  <a:cubicBezTo>
                    <a:pt x="0" y="8254"/>
                    <a:pt x="6677" y="14930"/>
                    <a:pt x="14931" y="14930"/>
                  </a:cubicBezTo>
                  <a:cubicBezTo>
                    <a:pt x="14931" y="6693"/>
                    <a:pt x="8238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4550525" y="1731150"/>
              <a:ext cx="373275" cy="372900"/>
            </a:xfrm>
            <a:custGeom>
              <a:rect b="b" l="l" r="r" t="t"/>
              <a:pathLst>
                <a:path extrusionOk="0" h="14916" w="14931">
                  <a:moveTo>
                    <a:pt x="0" y="0"/>
                  </a:moveTo>
                  <a:cubicBezTo>
                    <a:pt x="0" y="8238"/>
                    <a:pt x="6677" y="14915"/>
                    <a:pt x="14930" y="14915"/>
                  </a:cubicBezTo>
                  <a:cubicBezTo>
                    <a:pt x="14930" y="6677"/>
                    <a:pt x="8238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" name="Google Shape;477;p23"/>
          <p:cNvGrpSpPr/>
          <p:nvPr/>
        </p:nvGrpSpPr>
        <p:grpSpPr>
          <a:xfrm>
            <a:off x="7895779" y="2571506"/>
            <a:ext cx="1286082" cy="1286082"/>
            <a:chOff x="5297025" y="2477275"/>
            <a:chExt cx="746550" cy="746550"/>
          </a:xfrm>
        </p:grpSpPr>
        <p:sp>
          <p:nvSpPr>
            <p:cNvPr id="478" name="Google Shape;478;p23"/>
            <p:cNvSpPr/>
            <p:nvPr/>
          </p:nvSpPr>
          <p:spPr>
            <a:xfrm>
              <a:off x="5297025" y="2477275"/>
              <a:ext cx="746550" cy="746550"/>
            </a:xfrm>
            <a:custGeom>
              <a:rect b="b" l="l" r="r" t="t"/>
              <a:pathLst>
                <a:path extrusionOk="0" h="29862" w="29862">
                  <a:moveTo>
                    <a:pt x="1" y="0"/>
                  </a:moveTo>
                  <a:lnTo>
                    <a:pt x="1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5297025" y="2477275"/>
              <a:ext cx="746550" cy="746550"/>
            </a:xfrm>
            <a:custGeom>
              <a:rect b="b" l="l" r="r" t="t"/>
              <a:pathLst>
                <a:path extrusionOk="0" h="29862" w="29862">
                  <a:moveTo>
                    <a:pt x="1" y="0"/>
                  </a:move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" name="Google Shape;480;p23"/>
          <p:cNvGrpSpPr/>
          <p:nvPr/>
        </p:nvGrpSpPr>
        <p:grpSpPr>
          <a:xfrm>
            <a:off x="7857954" y="3857506"/>
            <a:ext cx="1286039" cy="1286082"/>
            <a:chOff x="4550525" y="2477275"/>
            <a:chExt cx="746525" cy="746550"/>
          </a:xfrm>
        </p:grpSpPr>
        <p:sp>
          <p:nvSpPr>
            <p:cNvPr id="481" name="Google Shape;481;p23"/>
            <p:cNvSpPr/>
            <p:nvPr/>
          </p:nvSpPr>
          <p:spPr>
            <a:xfrm>
              <a:off x="4550525" y="2477275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0" y="0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4550525" y="2477275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14930" y="0"/>
                  </a:moveTo>
                  <a:cubicBezTo>
                    <a:pt x="6677" y="0"/>
                    <a:pt x="0" y="6693"/>
                    <a:pt x="0" y="14931"/>
                  </a:cubicBezTo>
                  <a:cubicBezTo>
                    <a:pt x="0" y="23184"/>
                    <a:pt x="6677" y="29861"/>
                    <a:pt x="14930" y="29861"/>
                  </a:cubicBezTo>
                  <a:cubicBezTo>
                    <a:pt x="23168" y="29861"/>
                    <a:pt x="29861" y="23184"/>
                    <a:pt x="29861" y="14931"/>
                  </a:cubicBezTo>
                  <a:cubicBezTo>
                    <a:pt x="29861" y="6693"/>
                    <a:pt x="23168" y="0"/>
                    <a:pt x="149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4737150" y="2663900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7465" y="1"/>
                  </a:moveTo>
                  <a:cubicBezTo>
                    <a:pt x="3339" y="1"/>
                    <a:pt x="0" y="3339"/>
                    <a:pt x="0" y="7466"/>
                  </a:cubicBezTo>
                  <a:cubicBezTo>
                    <a:pt x="0" y="11593"/>
                    <a:pt x="3339" y="14931"/>
                    <a:pt x="7465" y="14931"/>
                  </a:cubicBezTo>
                  <a:cubicBezTo>
                    <a:pt x="11592" y="14931"/>
                    <a:pt x="14931" y="11593"/>
                    <a:pt x="14931" y="7466"/>
                  </a:cubicBezTo>
                  <a:cubicBezTo>
                    <a:pt x="14931" y="3339"/>
                    <a:pt x="11592" y="1"/>
                    <a:pt x="7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4" name="Google Shape;484;p23"/>
          <p:cNvSpPr/>
          <p:nvPr/>
        </p:nvSpPr>
        <p:spPr>
          <a:xfrm rot="10800000">
            <a:off x="6733842" y="122"/>
            <a:ext cx="1286082" cy="1286039"/>
          </a:xfrm>
          <a:custGeom>
            <a:rect b="b" l="l" r="r" t="t"/>
            <a:pathLst>
              <a:path extrusionOk="0" h="29861" w="29862">
                <a:moveTo>
                  <a:pt x="1" y="0"/>
                </a:moveTo>
                <a:lnTo>
                  <a:pt x="1" y="29861"/>
                </a:lnTo>
                <a:lnTo>
                  <a:pt x="14931" y="29861"/>
                </a:lnTo>
                <a:cubicBezTo>
                  <a:pt x="23169" y="29861"/>
                  <a:pt x="29861" y="23168"/>
                  <a:pt x="29861" y="14930"/>
                </a:cubicBezTo>
                <a:cubicBezTo>
                  <a:pt x="29861" y="6677"/>
                  <a:pt x="23169" y="0"/>
                  <a:pt x="1493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3"/>
          <p:cNvSpPr/>
          <p:nvPr/>
        </p:nvSpPr>
        <p:spPr>
          <a:xfrm rot="10800000">
            <a:off x="7055341" y="321621"/>
            <a:ext cx="964583" cy="643041"/>
          </a:xfrm>
          <a:custGeom>
            <a:rect b="b" l="l" r="r" t="t"/>
            <a:pathLst>
              <a:path extrusionOk="0" h="14931" w="22397">
                <a:moveTo>
                  <a:pt x="1" y="0"/>
                </a:moveTo>
                <a:lnTo>
                  <a:pt x="1" y="14930"/>
                </a:lnTo>
                <a:lnTo>
                  <a:pt x="14931" y="14930"/>
                </a:lnTo>
                <a:cubicBezTo>
                  <a:pt x="19058" y="14930"/>
                  <a:pt x="22396" y="11592"/>
                  <a:pt x="22396" y="7465"/>
                </a:cubicBezTo>
                <a:cubicBezTo>
                  <a:pt x="22396" y="3339"/>
                  <a:pt x="19058" y="0"/>
                  <a:pt x="1493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3"/>
          <p:cNvSpPr/>
          <p:nvPr/>
        </p:nvSpPr>
        <p:spPr>
          <a:xfrm rot="10800000">
            <a:off x="7672090" y="295340"/>
            <a:ext cx="695635" cy="695635"/>
          </a:xfrm>
          <a:custGeom>
            <a:rect b="b" l="l" r="r" t="t"/>
            <a:pathLst>
              <a:path extrusionOk="0" h="14931" w="14931">
                <a:moveTo>
                  <a:pt x="7466" y="0"/>
                </a:moveTo>
                <a:cubicBezTo>
                  <a:pt x="3339" y="0"/>
                  <a:pt x="1" y="3339"/>
                  <a:pt x="1" y="7465"/>
                </a:cubicBezTo>
                <a:cubicBezTo>
                  <a:pt x="1" y="11592"/>
                  <a:pt x="3339" y="14930"/>
                  <a:pt x="7466" y="14930"/>
                </a:cubicBezTo>
                <a:cubicBezTo>
                  <a:pt x="11592" y="14930"/>
                  <a:pt x="14931" y="11592"/>
                  <a:pt x="14931" y="7465"/>
                </a:cubicBezTo>
                <a:cubicBezTo>
                  <a:pt x="14931" y="3339"/>
                  <a:pt x="11592" y="0"/>
                  <a:pt x="74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7" name="Google Shape;487;p23"/>
          <p:cNvGrpSpPr/>
          <p:nvPr/>
        </p:nvGrpSpPr>
        <p:grpSpPr>
          <a:xfrm rot="10800000">
            <a:off x="7895805" y="122"/>
            <a:ext cx="1286039" cy="1286039"/>
            <a:chOff x="4528554" y="238125"/>
            <a:chExt cx="746525" cy="746525"/>
          </a:xfrm>
        </p:grpSpPr>
        <p:sp>
          <p:nvSpPr>
            <p:cNvPr id="488" name="Google Shape;488;p23"/>
            <p:cNvSpPr/>
            <p:nvPr/>
          </p:nvSpPr>
          <p:spPr>
            <a:xfrm>
              <a:off x="4528554" y="238125"/>
              <a:ext cx="746525" cy="746525"/>
            </a:xfrm>
            <a:custGeom>
              <a:rect b="b" l="l" r="r" t="t"/>
              <a:pathLst>
                <a:path extrusionOk="0" h="29861" w="29861">
                  <a:moveTo>
                    <a:pt x="0" y="0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4528554" y="424750"/>
              <a:ext cx="746525" cy="373275"/>
            </a:xfrm>
            <a:custGeom>
              <a:rect b="b" l="l" r="r" t="t"/>
              <a:pathLst>
                <a:path extrusionOk="0" h="14931" w="29861">
                  <a:moveTo>
                    <a:pt x="0" y="0"/>
                  </a:moveTo>
                  <a:lnTo>
                    <a:pt x="0" y="14930"/>
                  </a:lnTo>
                  <a:lnTo>
                    <a:pt x="29861" y="14930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23"/>
          <p:cNvGrpSpPr/>
          <p:nvPr/>
        </p:nvGrpSpPr>
        <p:grpSpPr>
          <a:xfrm>
            <a:off x="7895804" y="1286118"/>
            <a:ext cx="1286039" cy="1285393"/>
            <a:chOff x="4550525" y="984625"/>
            <a:chExt cx="746525" cy="746150"/>
          </a:xfrm>
        </p:grpSpPr>
        <p:sp>
          <p:nvSpPr>
            <p:cNvPr id="491" name="Google Shape;491;p23"/>
            <p:cNvSpPr/>
            <p:nvPr/>
          </p:nvSpPr>
          <p:spPr>
            <a:xfrm>
              <a:off x="4550525" y="984625"/>
              <a:ext cx="746525" cy="746150"/>
            </a:xfrm>
            <a:custGeom>
              <a:rect b="b" l="l" r="r" t="t"/>
              <a:pathLst>
                <a:path extrusionOk="0" h="29846" w="29861">
                  <a:moveTo>
                    <a:pt x="0" y="1"/>
                  </a:moveTo>
                  <a:lnTo>
                    <a:pt x="0" y="29846"/>
                  </a:lnTo>
                  <a:lnTo>
                    <a:pt x="29861" y="29846"/>
                  </a:lnTo>
                  <a:lnTo>
                    <a:pt x="29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4737150" y="1171250"/>
              <a:ext cx="373275" cy="373300"/>
            </a:xfrm>
            <a:custGeom>
              <a:rect b="b" l="l" r="r" t="t"/>
              <a:pathLst>
                <a:path extrusionOk="0" h="14932" w="14931">
                  <a:moveTo>
                    <a:pt x="7465" y="1"/>
                  </a:moveTo>
                  <a:cubicBezTo>
                    <a:pt x="3339" y="1"/>
                    <a:pt x="0" y="3339"/>
                    <a:pt x="0" y="7466"/>
                  </a:cubicBezTo>
                  <a:cubicBezTo>
                    <a:pt x="0" y="11577"/>
                    <a:pt x="3339" y="14931"/>
                    <a:pt x="7465" y="14931"/>
                  </a:cubicBezTo>
                  <a:cubicBezTo>
                    <a:pt x="11592" y="14931"/>
                    <a:pt x="14931" y="11577"/>
                    <a:pt x="14931" y="7466"/>
                  </a:cubicBezTo>
                  <a:cubicBezTo>
                    <a:pt x="14931" y="3339"/>
                    <a:pt x="11592" y="1"/>
                    <a:pt x="7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3" name="Google Shape;493;p23"/>
          <p:cNvSpPr/>
          <p:nvPr/>
        </p:nvSpPr>
        <p:spPr>
          <a:xfrm flipH="1">
            <a:off x="5324008" y="3857505"/>
            <a:ext cx="1286094" cy="1286094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3"/>
          <p:cNvSpPr txBox="1"/>
          <p:nvPr>
            <p:ph type="title"/>
          </p:nvPr>
        </p:nvSpPr>
        <p:spPr>
          <a:xfrm>
            <a:off x="779000" y="1323075"/>
            <a:ext cx="6426600" cy="22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2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4"/>
          <p:cNvSpPr txBox="1"/>
          <p:nvPr>
            <p:ph type="title"/>
          </p:nvPr>
        </p:nvSpPr>
        <p:spPr>
          <a:xfrm>
            <a:off x="645650" y="3280775"/>
            <a:ext cx="4932900" cy="12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497" name="Google Shape;497;p24"/>
          <p:cNvSpPr/>
          <p:nvPr/>
        </p:nvSpPr>
        <p:spPr>
          <a:xfrm rot="10800000">
            <a:off x="7494652" y="0"/>
            <a:ext cx="832575" cy="832575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4"/>
          <p:cNvSpPr/>
          <p:nvPr/>
        </p:nvSpPr>
        <p:spPr>
          <a:xfrm flipH="1" rot="10800000">
            <a:off x="8311425" y="0"/>
            <a:ext cx="832575" cy="832575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4"/>
          <p:cNvSpPr/>
          <p:nvPr/>
        </p:nvSpPr>
        <p:spPr>
          <a:xfrm rot="10800000">
            <a:off x="8325317" y="832745"/>
            <a:ext cx="832596" cy="832101"/>
          </a:xfrm>
          <a:custGeom>
            <a:rect b="b" l="l" r="r" t="t"/>
            <a:pathLst>
              <a:path extrusionOk="0" h="25198" w="25213">
                <a:moveTo>
                  <a:pt x="1" y="0"/>
                </a:moveTo>
                <a:lnTo>
                  <a:pt x="25212" y="0"/>
                </a:lnTo>
                <a:lnTo>
                  <a:pt x="25212" y="251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0" name="Google Shape;500;p24"/>
          <p:cNvGrpSpPr/>
          <p:nvPr/>
        </p:nvGrpSpPr>
        <p:grpSpPr>
          <a:xfrm>
            <a:off x="8311410" y="4312041"/>
            <a:ext cx="832614" cy="831470"/>
            <a:chOff x="8276184" y="2610576"/>
            <a:chExt cx="867126" cy="865935"/>
          </a:xfrm>
        </p:grpSpPr>
        <p:sp>
          <p:nvSpPr>
            <p:cNvPr id="501" name="Google Shape;501;p24"/>
            <p:cNvSpPr/>
            <p:nvPr/>
          </p:nvSpPr>
          <p:spPr>
            <a:xfrm>
              <a:off x="8710330" y="2610576"/>
              <a:ext cx="432980" cy="865935"/>
            </a:xfrm>
            <a:custGeom>
              <a:rect b="b" l="l" r="r" t="t"/>
              <a:pathLst>
                <a:path extrusionOk="0" h="10302" w="5151">
                  <a:moveTo>
                    <a:pt x="5151" y="0"/>
                  </a:moveTo>
                  <a:cubicBezTo>
                    <a:pt x="2298" y="0"/>
                    <a:pt x="0" y="2298"/>
                    <a:pt x="0" y="5151"/>
                  </a:cubicBezTo>
                  <a:cubicBezTo>
                    <a:pt x="0" y="7990"/>
                    <a:pt x="2298" y="10301"/>
                    <a:pt x="5151" y="10301"/>
                  </a:cubicBezTo>
                  <a:lnTo>
                    <a:pt x="51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 flipH="1">
              <a:off x="8276184" y="2610576"/>
              <a:ext cx="434157" cy="865935"/>
            </a:xfrm>
            <a:custGeom>
              <a:rect b="b" l="l" r="r" t="t"/>
              <a:pathLst>
                <a:path extrusionOk="0" h="10302" w="5165">
                  <a:moveTo>
                    <a:pt x="1" y="0"/>
                  </a:moveTo>
                  <a:lnTo>
                    <a:pt x="1" y="10301"/>
                  </a:lnTo>
                  <a:cubicBezTo>
                    <a:pt x="2853" y="10301"/>
                    <a:pt x="5164" y="7990"/>
                    <a:pt x="5164" y="5151"/>
                  </a:cubicBezTo>
                  <a:cubicBezTo>
                    <a:pt x="5164" y="2298"/>
                    <a:pt x="285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USTOM_21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5"/>
          <p:cNvSpPr txBox="1"/>
          <p:nvPr>
            <p:ph type="title"/>
          </p:nvPr>
        </p:nvSpPr>
        <p:spPr>
          <a:xfrm>
            <a:off x="2105550" y="1924350"/>
            <a:ext cx="49329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505" name="Google Shape;505;p25"/>
          <p:cNvSpPr/>
          <p:nvPr/>
        </p:nvSpPr>
        <p:spPr>
          <a:xfrm flipH="1">
            <a:off x="7519922" y="-2"/>
            <a:ext cx="1624078" cy="1625756"/>
          </a:xfrm>
          <a:custGeom>
            <a:rect b="b" l="l" r="r" t="t"/>
            <a:pathLst>
              <a:path extrusionOk="0" h="25186" w="25160">
                <a:moveTo>
                  <a:pt x="13788" y="1"/>
                </a:moveTo>
                <a:cubicBezTo>
                  <a:pt x="13788" y="7713"/>
                  <a:pt x="7753" y="13868"/>
                  <a:pt x="1" y="13868"/>
                </a:cubicBezTo>
                <a:lnTo>
                  <a:pt x="1" y="25186"/>
                </a:lnTo>
                <a:cubicBezTo>
                  <a:pt x="14303" y="25186"/>
                  <a:pt x="25159" y="14211"/>
                  <a:pt x="2515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6" name="Google Shape;506;p25"/>
          <p:cNvGrpSpPr/>
          <p:nvPr/>
        </p:nvGrpSpPr>
        <p:grpSpPr>
          <a:xfrm>
            <a:off x="7" y="599"/>
            <a:ext cx="1369619" cy="1367482"/>
            <a:chOff x="7" y="599"/>
            <a:chExt cx="1369619" cy="1367482"/>
          </a:xfrm>
        </p:grpSpPr>
        <p:sp>
          <p:nvSpPr>
            <p:cNvPr id="507" name="Google Shape;507;p25"/>
            <p:cNvSpPr/>
            <p:nvPr/>
          </p:nvSpPr>
          <p:spPr>
            <a:xfrm flipH="1">
              <a:off x="913548" y="904109"/>
              <a:ext cx="456078" cy="463972"/>
            </a:xfrm>
            <a:custGeom>
              <a:rect b="b" l="l" r="r" t="t"/>
              <a:pathLst>
                <a:path extrusionOk="0" h="8545" w="8400">
                  <a:moveTo>
                    <a:pt x="0" y="0"/>
                  </a:moveTo>
                  <a:cubicBezTo>
                    <a:pt x="0" y="4715"/>
                    <a:pt x="3764" y="8545"/>
                    <a:pt x="8400" y="8545"/>
                  </a:cubicBezTo>
                  <a:lnTo>
                    <a:pt x="84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 flipH="1">
              <a:off x="913548" y="456643"/>
              <a:ext cx="456078" cy="446814"/>
            </a:xfrm>
            <a:custGeom>
              <a:rect b="b" l="l" r="r" t="t"/>
              <a:pathLst>
                <a:path extrusionOk="0" h="8229" w="8400">
                  <a:moveTo>
                    <a:pt x="0" y="1"/>
                  </a:moveTo>
                  <a:cubicBezTo>
                    <a:pt x="0" y="4544"/>
                    <a:pt x="3764" y="8228"/>
                    <a:pt x="8400" y="8228"/>
                  </a:cubicBezTo>
                  <a:lnTo>
                    <a:pt x="8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 flipH="1">
              <a:off x="913548" y="599"/>
              <a:ext cx="456078" cy="456099"/>
            </a:xfrm>
            <a:custGeom>
              <a:rect b="b" l="l" r="r" t="t"/>
              <a:pathLst>
                <a:path extrusionOk="0" h="8400" w="8400">
                  <a:moveTo>
                    <a:pt x="0" y="0"/>
                  </a:moveTo>
                  <a:cubicBezTo>
                    <a:pt x="0" y="4649"/>
                    <a:pt x="3764" y="8400"/>
                    <a:pt x="8400" y="8400"/>
                  </a:cubicBezTo>
                  <a:lnTo>
                    <a:pt x="84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 flipH="1">
              <a:off x="456045" y="904109"/>
              <a:ext cx="456784" cy="463972"/>
            </a:xfrm>
            <a:custGeom>
              <a:rect b="b" l="l" r="r" t="t"/>
              <a:pathLst>
                <a:path extrusionOk="0" h="8545" w="8413">
                  <a:moveTo>
                    <a:pt x="0" y="0"/>
                  </a:moveTo>
                  <a:cubicBezTo>
                    <a:pt x="0" y="4715"/>
                    <a:pt x="3764" y="8545"/>
                    <a:pt x="8413" y="8545"/>
                  </a:cubicBezTo>
                  <a:lnTo>
                    <a:pt x="8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 flipH="1">
              <a:off x="456045" y="456643"/>
              <a:ext cx="456784" cy="446814"/>
            </a:xfrm>
            <a:custGeom>
              <a:rect b="b" l="l" r="r" t="t"/>
              <a:pathLst>
                <a:path extrusionOk="0" h="8229" w="8413">
                  <a:moveTo>
                    <a:pt x="0" y="1"/>
                  </a:moveTo>
                  <a:cubicBezTo>
                    <a:pt x="0" y="4544"/>
                    <a:pt x="3764" y="8228"/>
                    <a:pt x="8413" y="8228"/>
                  </a:cubicBezTo>
                  <a:lnTo>
                    <a:pt x="84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 flipH="1">
              <a:off x="456045" y="599"/>
              <a:ext cx="456784" cy="456099"/>
            </a:xfrm>
            <a:custGeom>
              <a:rect b="b" l="l" r="r" t="t"/>
              <a:pathLst>
                <a:path extrusionOk="0" h="8400" w="8413">
                  <a:moveTo>
                    <a:pt x="0" y="0"/>
                  </a:moveTo>
                  <a:cubicBezTo>
                    <a:pt x="0" y="4649"/>
                    <a:pt x="3764" y="8400"/>
                    <a:pt x="8413" y="8400"/>
                  </a:cubicBezTo>
                  <a:lnTo>
                    <a:pt x="8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 flipH="1">
              <a:off x="7" y="904109"/>
              <a:ext cx="456784" cy="463972"/>
            </a:xfrm>
            <a:custGeom>
              <a:rect b="b" l="l" r="r" t="t"/>
              <a:pathLst>
                <a:path extrusionOk="0" h="8545" w="8413">
                  <a:moveTo>
                    <a:pt x="0" y="0"/>
                  </a:moveTo>
                  <a:cubicBezTo>
                    <a:pt x="0" y="4715"/>
                    <a:pt x="3764" y="8545"/>
                    <a:pt x="8413" y="8545"/>
                  </a:cubicBezTo>
                  <a:lnTo>
                    <a:pt x="8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5"/>
            <p:cNvSpPr/>
            <p:nvPr/>
          </p:nvSpPr>
          <p:spPr>
            <a:xfrm flipH="1">
              <a:off x="7" y="456643"/>
              <a:ext cx="456784" cy="446814"/>
            </a:xfrm>
            <a:custGeom>
              <a:rect b="b" l="l" r="r" t="t"/>
              <a:pathLst>
                <a:path extrusionOk="0" h="8229" w="8413">
                  <a:moveTo>
                    <a:pt x="0" y="1"/>
                  </a:moveTo>
                  <a:cubicBezTo>
                    <a:pt x="0" y="4544"/>
                    <a:pt x="3764" y="8228"/>
                    <a:pt x="8413" y="8228"/>
                  </a:cubicBezTo>
                  <a:lnTo>
                    <a:pt x="84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5"/>
            <p:cNvSpPr/>
            <p:nvPr/>
          </p:nvSpPr>
          <p:spPr>
            <a:xfrm flipH="1">
              <a:off x="7" y="599"/>
              <a:ext cx="456078" cy="456099"/>
            </a:xfrm>
            <a:custGeom>
              <a:rect b="b" l="l" r="r" t="t"/>
              <a:pathLst>
                <a:path extrusionOk="0" h="8400" w="8400">
                  <a:moveTo>
                    <a:pt x="1" y="0"/>
                  </a:moveTo>
                  <a:cubicBezTo>
                    <a:pt x="1" y="4636"/>
                    <a:pt x="3764" y="8400"/>
                    <a:pt x="8400" y="8400"/>
                  </a:cubicBezTo>
                  <a:lnTo>
                    <a:pt x="84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6" name="Google Shape;516;p25"/>
          <p:cNvSpPr/>
          <p:nvPr/>
        </p:nvSpPr>
        <p:spPr>
          <a:xfrm flipH="1" rot="-5400000">
            <a:off x="507476" y="3490719"/>
            <a:ext cx="1117329" cy="2234478"/>
          </a:xfrm>
          <a:custGeom>
            <a:rect b="b" l="l" r="r" t="t"/>
            <a:pathLst>
              <a:path extrusionOk="0" h="10302" w="5151">
                <a:moveTo>
                  <a:pt x="5151" y="0"/>
                </a:moveTo>
                <a:cubicBezTo>
                  <a:pt x="2298" y="0"/>
                  <a:pt x="0" y="2298"/>
                  <a:pt x="0" y="5151"/>
                </a:cubicBezTo>
                <a:cubicBezTo>
                  <a:pt x="0" y="7990"/>
                  <a:pt x="2298" y="10301"/>
                  <a:pt x="5151" y="10301"/>
                </a:cubicBezTo>
                <a:lnTo>
                  <a:pt x="51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8_1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6"/>
          <p:cNvSpPr/>
          <p:nvPr/>
        </p:nvSpPr>
        <p:spPr>
          <a:xfrm>
            <a:off x="5144850" y="-43983"/>
            <a:ext cx="4046700" cy="525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9" name="Google Shape;519;p26"/>
          <p:cNvGrpSpPr/>
          <p:nvPr/>
        </p:nvGrpSpPr>
        <p:grpSpPr>
          <a:xfrm rot="10800000">
            <a:off x="3729817" y="-650632"/>
            <a:ext cx="2250578" cy="1285393"/>
            <a:chOff x="4737150" y="984625"/>
            <a:chExt cx="1306425" cy="746150"/>
          </a:xfrm>
        </p:grpSpPr>
        <p:sp>
          <p:nvSpPr>
            <p:cNvPr id="520" name="Google Shape;520;p26"/>
            <p:cNvSpPr/>
            <p:nvPr/>
          </p:nvSpPr>
          <p:spPr>
            <a:xfrm>
              <a:off x="4737150" y="1171250"/>
              <a:ext cx="373275" cy="373300"/>
            </a:xfrm>
            <a:custGeom>
              <a:rect b="b" l="l" r="r" t="t"/>
              <a:pathLst>
                <a:path extrusionOk="0" h="14932" w="14931">
                  <a:moveTo>
                    <a:pt x="7465" y="1"/>
                  </a:moveTo>
                  <a:cubicBezTo>
                    <a:pt x="3339" y="1"/>
                    <a:pt x="0" y="3339"/>
                    <a:pt x="0" y="7466"/>
                  </a:cubicBezTo>
                  <a:cubicBezTo>
                    <a:pt x="0" y="11577"/>
                    <a:pt x="3339" y="14931"/>
                    <a:pt x="7465" y="14931"/>
                  </a:cubicBezTo>
                  <a:cubicBezTo>
                    <a:pt x="11592" y="14931"/>
                    <a:pt x="14931" y="11577"/>
                    <a:pt x="14931" y="7466"/>
                  </a:cubicBezTo>
                  <a:cubicBezTo>
                    <a:pt x="14931" y="3339"/>
                    <a:pt x="11592" y="1"/>
                    <a:pt x="7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1" name="Google Shape;521;p26"/>
            <p:cNvGrpSpPr/>
            <p:nvPr/>
          </p:nvGrpSpPr>
          <p:grpSpPr>
            <a:xfrm>
              <a:off x="4737150" y="984625"/>
              <a:ext cx="1306425" cy="746150"/>
              <a:chOff x="4737150" y="984625"/>
              <a:chExt cx="1306425" cy="746150"/>
            </a:xfrm>
          </p:grpSpPr>
          <p:sp>
            <p:nvSpPr>
              <p:cNvPr id="522" name="Google Shape;522;p26"/>
              <p:cNvSpPr/>
              <p:nvPr/>
            </p:nvSpPr>
            <p:spPr>
              <a:xfrm>
                <a:off x="5297025" y="984625"/>
                <a:ext cx="746550" cy="746150"/>
              </a:xfrm>
              <a:custGeom>
                <a:rect b="b" l="l" r="r" t="t"/>
                <a:pathLst>
                  <a:path extrusionOk="0" h="29846" w="29862">
                    <a:moveTo>
                      <a:pt x="14931" y="1"/>
                    </a:moveTo>
                    <a:cubicBezTo>
                      <a:pt x="6662" y="1"/>
                      <a:pt x="1" y="6662"/>
                      <a:pt x="1" y="14931"/>
                    </a:cubicBezTo>
                    <a:cubicBezTo>
                      <a:pt x="1" y="23200"/>
                      <a:pt x="6662" y="29846"/>
                      <a:pt x="14931" y="29846"/>
                    </a:cubicBezTo>
                    <a:cubicBezTo>
                      <a:pt x="23200" y="29846"/>
                      <a:pt x="29861" y="23200"/>
                      <a:pt x="29861" y="14931"/>
                    </a:cubicBezTo>
                    <a:cubicBezTo>
                      <a:pt x="29861" y="6662"/>
                      <a:pt x="23200" y="1"/>
                      <a:pt x="149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6"/>
              <p:cNvSpPr/>
              <p:nvPr/>
            </p:nvSpPr>
            <p:spPr>
              <a:xfrm>
                <a:off x="5483650" y="1171250"/>
                <a:ext cx="373300" cy="373300"/>
              </a:xfrm>
              <a:custGeom>
                <a:rect b="b" l="l" r="r" t="t"/>
                <a:pathLst>
                  <a:path extrusionOk="0" h="14932" w="14932">
                    <a:moveTo>
                      <a:pt x="7466" y="1"/>
                    </a:moveTo>
                    <a:cubicBezTo>
                      <a:pt x="3324" y="1"/>
                      <a:pt x="1" y="3324"/>
                      <a:pt x="1" y="7466"/>
                    </a:cubicBezTo>
                    <a:cubicBezTo>
                      <a:pt x="1" y="11593"/>
                      <a:pt x="3324" y="14931"/>
                      <a:pt x="7466" y="14931"/>
                    </a:cubicBezTo>
                    <a:cubicBezTo>
                      <a:pt x="11593" y="14931"/>
                      <a:pt x="14931" y="11593"/>
                      <a:pt x="14931" y="7466"/>
                    </a:cubicBezTo>
                    <a:cubicBezTo>
                      <a:pt x="14931" y="3324"/>
                      <a:pt x="11593" y="1"/>
                      <a:pt x="7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6"/>
              <p:cNvSpPr/>
              <p:nvPr/>
            </p:nvSpPr>
            <p:spPr>
              <a:xfrm>
                <a:off x="5483650" y="1171250"/>
                <a:ext cx="373300" cy="373300"/>
              </a:xfrm>
              <a:custGeom>
                <a:rect b="b" l="l" r="r" t="t"/>
                <a:pathLst>
                  <a:path extrusionOk="0" h="14932" w="14932">
                    <a:moveTo>
                      <a:pt x="7466" y="1"/>
                    </a:moveTo>
                    <a:cubicBezTo>
                      <a:pt x="3324" y="1"/>
                      <a:pt x="1" y="3324"/>
                      <a:pt x="1" y="7466"/>
                    </a:cubicBezTo>
                    <a:cubicBezTo>
                      <a:pt x="1" y="11593"/>
                      <a:pt x="3324" y="14931"/>
                      <a:pt x="7466" y="14931"/>
                    </a:cubicBezTo>
                    <a:cubicBezTo>
                      <a:pt x="11593" y="14931"/>
                      <a:pt x="14931" y="11593"/>
                      <a:pt x="14931" y="7466"/>
                    </a:cubicBezTo>
                    <a:cubicBezTo>
                      <a:pt x="14931" y="3324"/>
                      <a:pt x="11593" y="1"/>
                      <a:pt x="7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6"/>
              <p:cNvSpPr/>
              <p:nvPr/>
            </p:nvSpPr>
            <p:spPr>
              <a:xfrm>
                <a:off x="4737150" y="1171250"/>
                <a:ext cx="1119800" cy="373300"/>
              </a:xfrm>
              <a:custGeom>
                <a:rect b="b" l="l" r="r" t="t"/>
                <a:pathLst>
                  <a:path extrusionOk="0" h="14932" w="44792">
                    <a:moveTo>
                      <a:pt x="7465" y="1"/>
                    </a:moveTo>
                    <a:cubicBezTo>
                      <a:pt x="3339" y="1"/>
                      <a:pt x="0" y="3339"/>
                      <a:pt x="0" y="7466"/>
                    </a:cubicBezTo>
                    <a:cubicBezTo>
                      <a:pt x="0" y="11577"/>
                      <a:pt x="3339" y="14931"/>
                      <a:pt x="7465" y="14931"/>
                    </a:cubicBezTo>
                    <a:lnTo>
                      <a:pt x="37326" y="14931"/>
                    </a:lnTo>
                    <a:cubicBezTo>
                      <a:pt x="41453" y="14931"/>
                      <a:pt x="44791" y="11577"/>
                      <a:pt x="44791" y="7466"/>
                    </a:cubicBezTo>
                    <a:cubicBezTo>
                      <a:pt x="44791" y="3339"/>
                      <a:pt x="41453" y="1"/>
                      <a:pt x="37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6" name="Google Shape;526;p26"/>
          <p:cNvGrpSpPr/>
          <p:nvPr/>
        </p:nvGrpSpPr>
        <p:grpSpPr>
          <a:xfrm rot="-5400000">
            <a:off x="140" y="2379"/>
            <a:ext cx="750805" cy="750805"/>
            <a:chOff x="2311350" y="3970300"/>
            <a:chExt cx="746550" cy="746550"/>
          </a:xfrm>
        </p:grpSpPr>
        <p:sp>
          <p:nvSpPr>
            <p:cNvPr id="527" name="Google Shape;527;p26"/>
            <p:cNvSpPr/>
            <p:nvPr/>
          </p:nvSpPr>
          <p:spPr>
            <a:xfrm>
              <a:off x="2311350" y="3970300"/>
              <a:ext cx="746150" cy="746550"/>
            </a:xfrm>
            <a:custGeom>
              <a:rect b="b" l="l" r="r" t="t"/>
              <a:pathLst>
                <a:path extrusionOk="0" h="29862" w="29846">
                  <a:moveTo>
                    <a:pt x="1" y="1"/>
                  </a:moveTo>
                  <a:lnTo>
                    <a:pt x="1" y="29861"/>
                  </a:lnTo>
                  <a:lnTo>
                    <a:pt x="29846" y="29861"/>
                  </a:lnTo>
                  <a:lnTo>
                    <a:pt x="298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6"/>
            <p:cNvSpPr/>
            <p:nvPr/>
          </p:nvSpPr>
          <p:spPr>
            <a:xfrm>
              <a:off x="2684600" y="3970300"/>
              <a:ext cx="373300" cy="373300"/>
            </a:xfrm>
            <a:custGeom>
              <a:rect b="b" l="l" r="r" t="t"/>
              <a:pathLst>
                <a:path extrusionOk="0" h="14932" w="14932">
                  <a:moveTo>
                    <a:pt x="14931" y="1"/>
                  </a:moveTo>
                  <a:cubicBezTo>
                    <a:pt x="6678" y="1"/>
                    <a:pt x="1" y="6693"/>
                    <a:pt x="1" y="14931"/>
                  </a:cubicBezTo>
                  <a:cubicBezTo>
                    <a:pt x="8239" y="14931"/>
                    <a:pt x="14931" y="8254"/>
                    <a:pt x="149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2311350" y="4343575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14931" y="0"/>
                  </a:moveTo>
                  <a:cubicBezTo>
                    <a:pt x="6678" y="0"/>
                    <a:pt x="1" y="6677"/>
                    <a:pt x="1" y="14930"/>
                  </a:cubicBezTo>
                  <a:cubicBezTo>
                    <a:pt x="8239" y="14930"/>
                    <a:pt x="14915" y="8238"/>
                    <a:pt x="14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2684600" y="4343575"/>
              <a:ext cx="373300" cy="373275"/>
            </a:xfrm>
            <a:custGeom>
              <a:rect b="b" l="l" r="r" t="t"/>
              <a:pathLst>
                <a:path extrusionOk="0" h="14931" w="14932">
                  <a:moveTo>
                    <a:pt x="1" y="0"/>
                  </a:moveTo>
                  <a:cubicBezTo>
                    <a:pt x="1" y="8238"/>
                    <a:pt x="6678" y="14930"/>
                    <a:pt x="14931" y="14930"/>
                  </a:cubicBezTo>
                  <a:cubicBezTo>
                    <a:pt x="14931" y="6677"/>
                    <a:pt x="823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2311350" y="3970300"/>
              <a:ext cx="373275" cy="373300"/>
            </a:xfrm>
            <a:custGeom>
              <a:rect b="b" l="l" r="r" t="t"/>
              <a:pathLst>
                <a:path extrusionOk="0" h="14932" w="14931">
                  <a:moveTo>
                    <a:pt x="1" y="1"/>
                  </a:moveTo>
                  <a:cubicBezTo>
                    <a:pt x="1" y="8239"/>
                    <a:pt x="6678" y="14931"/>
                    <a:pt x="14931" y="14931"/>
                  </a:cubicBezTo>
                  <a:cubicBezTo>
                    <a:pt x="14931" y="6693"/>
                    <a:pt x="8239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26"/>
          <p:cNvGrpSpPr/>
          <p:nvPr/>
        </p:nvGrpSpPr>
        <p:grpSpPr>
          <a:xfrm flipH="1" rot="5400000">
            <a:off x="4510365" y="4508891"/>
            <a:ext cx="636887" cy="632082"/>
            <a:chOff x="17" y="-17"/>
            <a:chExt cx="840553" cy="834212"/>
          </a:xfrm>
        </p:grpSpPr>
        <p:sp>
          <p:nvSpPr>
            <p:cNvPr id="533" name="Google Shape;533;p26"/>
            <p:cNvSpPr/>
            <p:nvPr/>
          </p:nvSpPr>
          <p:spPr>
            <a:xfrm rot="5400000">
              <a:off x="6588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6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26"/>
          <p:cNvGrpSpPr/>
          <p:nvPr/>
        </p:nvGrpSpPr>
        <p:grpSpPr>
          <a:xfrm>
            <a:off x="844204" y="4563828"/>
            <a:ext cx="1406668" cy="1125162"/>
            <a:chOff x="5110400" y="238125"/>
            <a:chExt cx="933175" cy="746525"/>
          </a:xfrm>
        </p:grpSpPr>
        <p:sp>
          <p:nvSpPr>
            <p:cNvPr id="536" name="Google Shape;536;p26"/>
            <p:cNvSpPr/>
            <p:nvPr/>
          </p:nvSpPr>
          <p:spPr>
            <a:xfrm>
              <a:off x="5297025" y="238125"/>
              <a:ext cx="746550" cy="746525"/>
            </a:xfrm>
            <a:custGeom>
              <a:rect b="b" l="l" r="r" t="t"/>
              <a:pathLst>
                <a:path extrusionOk="0" h="29861" w="29862">
                  <a:moveTo>
                    <a:pt x="1" y="0"/>
                  </a:moveTo>
                  <a:lnTo>
                    <a:pt x="1" y="29861"/>
                  </a:lnTo>
                  <a:lnTo>
                    <a:pt x="14931" y="29861"/>
                  </a:lnTo>
                  <a:cubicBezTo>
                    <a:pt x="23169" y="29861"/>
                    <a:pt x="29861" y="23168"/>
                    <a:pt x="29861" y="14930"/>
                  </a:cubicBezTo>
                  <a:cubicBezTo>
                    <a:pt x="29861" y="6677"/>
                    <a:pt x="23169" y="0"/>
                    <a:pt x="14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5297025" y="424750"/>
              <a:ext cx="559925" cy="373275"/>
            </a:xfrm>
            <a:custGeom>
              <a:rect b="b" l="l" r="r" t="t"/>
              <a:pathLst>
                <a:path extrusionOk="0" h="14931" w="22397">
                  <a:moveTo>
                    <a:pt x="1" y="0"/>
                  </a:moveTo>
                  <a:lnTo>
                    <a:pt x="1" y="14930"/>
                  </a:lnTo>
                  <a:lnTo>
                    <a:pt x="14931" y="14930"/>
                  </a:lnTo>
                  <a:cubicBezTo>
                    <a:pt x="19058" y="14930"/>
                    <a:pt x="22396" y="11592"/>
                    <a:pt x="22396" y="7465"/>
                  </a:cubicBezTo>
                  <a:cubicBezTo>
                    <a:pt x="22396" y="3339"/>
                    <a:pt x="19058" y="0"/>
                    <a:pt x="149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5110400" y="424750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7466" y="0"/>
                  </a:moveTo>
                  <a:cubicBezTo>
                    <a:pt x="3339" y="0"/>
                    <a:pt x="1" y="3339"/>
                    <a:pt x="1" y="7465"/>
                  </a:cubicBezTo>
                  <a:cubicBezTo>
                    <a:pt x="1" y="11592"/>
                    <a:pt x="3339" y="14930"/>
                    <a:pt x="7466" y="14930"/>
                  </a:cubicBezTo>
                  <a:cubicBezTo>
                    <a:pt x="11592" y="14930"/>
                    <a:pt x="14931" y="11592"/>
                    <a:pt x="14931" y="7465"/>
                  </a:cubicBezTo>
                  <a:cubicBezTo>
                    <a:pt x="14931" y="3339"/>
                    <a:pt x="11592" y="0"/>
                    <a:pt x="7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9" name="Google Shape;539;p26"/>
          <p:cNvGrpSpPr/>
          <p:nvPr/>
        </p:nvGrpSpPr>
        <p:grpSpPr>
          <a:xfrm>
            <a:off x="249" y="4563828"/>
            <a:ext cx="1125312" cy="1125162"/>
            <a:chOff x="4550525" y="238125"/>
            <a:chExt cx="746525" cy="746525"/>
          </a:xfrm>
        </p:grpSpPr>
        <p:sp>
          <p:nvSpPr>
            <p:cNvPr id="540" name="Google Shape;540;p26"/>
            <p:cNvSpPr/>
            <p:nvPr/>
          </p:nvSpPr>
          <p:spPr>
            <a:xfrm>
              <a:off x="4550525" y="238125"/>
              <a:ext cx="746525" cy="746525"/>
            </a:xfrm>
            <a:custGeom>
              <a:rect b="b" l="l" r="r" t="t"/>
              <a:pathLst>
                <a:path extrusionOk="0" h="29861" w="29861">
                  <a:moveTo>
                    <a:pt x="0" y="0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6"/>
            <p:cNvSpPr/>
            <p:nvPr/>
          </p:nvSpPr>
          <p:spPr>
            <a:xfrm>
              <a:off x="4550525" y="424750"/>
              <a:ext cx="746525" cy="373275"/>
            </a:xfrm>
            <a:custGeom>
              <a:rect b="b" l="l" r="r" t="t"/>
              <a:pathLst>
                <a:path extrusionOk="0" h="14931" w="29861">
                  <a:moveTo>
                    <a:pt x="0" y="0"/>
                  </a:moveTo>
                  <a:lnTo>
                    <a:pt x="0" y="14930"/>
                  </a:lnTo>
                  <a:lnTo>
                    <a:pt x="29861" y="14930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2" name="Google Shape;542;p26"/>
          <p:cNvSpPr txBox="1"/>
          <p:nvPr>
            <p:ph type="ctrTitle"/>
          </p:nvPr>
        </p:nvSpPr>
        <p:spPr>
          <a:xfrm flipH="1">
            <a:off x="776325" y="1097575"/>
            <a:ext cx="4046700" cy="16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3" name="Google Shape;543;p26"/>
          <p:cNvSpPr txBox="1"/>
          <p:nvPr>
            <p:ph idx="1" type="subTitle"/>
          </p:nvPr>
        </p:nvSpPr>
        <p:spPr>
          <a:xfrm flipH="1">
            <a:off x="776325" y="3155225"/>
            <a:ext cx="4046700" cy="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0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27"/>
          <p:cNvGrpSpPr/>
          <p:nvPr/>
        </p:nvGrpSpPr>
        <p:grpSpPr>
          <a:xfrm>
            <a:off x="-11875" y="3426624"/>
            <a:ext cx="1744250" cy="1725930"/>
            <a:chOff x="-11875" y="3426624"/>
            <a:chExt cx="1744250" cy="1725930"/>
          </a:xfrm>
        </p:grpSpPr>
        <p:sp>
          <p:nvSpPr>
            <p:cNvPr id="546" name="Google Shape;546;p27"/>
            <p:cNvSpPr/>
            <p:nvPr/>
          </p:nvSpPr>
          <p:spPr>
            <a:xfrm>
              <a:off x="-11784" y="4280580"/>
              <a:ext cx="869100" cy="86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 rot="5400000">
              <a:off x="33540" y="4321178"/>
              <a:ext cx="778278" cy="778278"/>
            </a:xfrm>
            <a:custGeom>
              <a:rect b="b" l="l" r="r" t="t"/>
              <a:pathLst>
                <a:path extrusionOk="0" h="29862" w="29862">
                  <a:moveTo>
                    <a:pt x="14931" y="1"/>
                  </a:moveTo>
                  <a:cubicBezTo>
                    <a:pt x="14931" y="8239"/>
                    <a:pt x="8239" y="14931"/>
                    <a:pt x="1" y="14931"/>
                  </a:cubicBezTo>
                  <a:cubicBezTo>
                    <a:pt x="8239" y="14931"/>
                    <a:pt x="14931" y="21608"/>
                    <a:pt x="14931" y="29861"/>
                  </a:cubicBezTo>
                  <a:cubicBezTo>
                    <a:pt x="14931" y="21608"/>
                    <a:pt x="21608" y="14931"/>
                    <a:pt x="29861" y="14931"/>
                  </a:cubicBezTo>
                  <a:cubicBezTo>
                    <a:pt x="21608" y="14931"/>
                    <a:pt x="14931" y="8239"/>
                    <a:pt x="149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 flipH="1">
              <a:off x="856925" y="4277544"/>
              <a:ext cx="875450" cy="875010"/>
            </a:xfrm>
            <a:custGeom>
              <a:rect b="b" l="l" r="r" t="t"/>
              <a:pathLst>
                <a:path extrusionOk="0" h="29846" w="29861">
                  <a:moveTo>
                    <a:pt x="29861" y="0"/>
                  </a:moveTo>
                  <a:lnTo>
                    <a:pt x="0" y="29846"/>
                  </a:lnTo>
                  <a:lnTo>
                    <a:pt x="29861" y="29846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 rot="-5400000">
              <a:off x="-11651" y="3426848"/>
              <a:ext cx="838300" cy="838749"/>
            </a:xfrm>
            <a:custGeom>
              <a:rect b="b" l="l" r="r" t="t"/>
              <a:pathLst>
                <a:path extrusionOk="0" h="29862" w="29846">
                  <a:moveTo>
                    <a:pt x="1" y="1"/>
                  </a:moveTo>
                  <a:lnTo>
                    <a:pt x="1" y="29861"/>
                  </a:lnTo>
                  <a:lnTo>
                    <a:pt x="29846" y="29861"/>
                  </a:lnTo>
                  <a:lnTo>
                    <a:pt x="298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 rot="-5400000">
              <a:off x="-11875" y="3426624"/>
              <a:ext cx="419403" cy="419403"/>
            </a:xfrm>
            <a:custGeom>
              <a:rect b="b" l="l" r="r" t="t"/>
              <a:pathLst>
                <a:path extrusionOk="0" h="14932" w="14932">
                  <a:moveTo>
                    <a:pt x="14931" y="1"/>
                  </a:moveTo>
                  <a:cubicBezTo>
                    <a:pt x="6678" y="1"/>
                    <a:pt x="1" y="6693"/>
                    <a:pt x="1" y="14931"/>
                  </a:cubicBezTo>
                  <a:cubicBezTo>
                    <a:pt x="8239" y="14931"/>
                    <a:pt x="14931" y="8254"/>
                    <a:pt x="149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 rot="-5400000">
              <a:off x="407495" y="3845997"/>
              <a:ext cx="419374" cy="419374"/>
            </a:xfrm>
            <a:custGeom>
              <a:rect b="b" l="l" r="r" t="t"/>
              <a:pathLst>
                <a:path extrusionOk="0" h="14931" w="14931">
                  <a:moveTo>
                    <a:pt x="14931" y="0"/>
                  </a:moveTo>
                  <a:cubicBezTo>
                    <a:pt x="6678" y="0"/>
                    <a:pt x="1" y="6677"/>
                    <a:pt x="1" y="14930"/>
                  </a:cubicBezTo>
                  <a:cubicBezTo>
                    <a:pt x="8239" y="14930"/>
                    <a:pt x="14915" y="8238"/>
                    <a:pt x="14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 rot="-5400000">
              <a:off x="407481" y="3426638"/>
              <a:ext cx="419403" cy="419374"/>
            </a:xfrm>
            <a:custGeom>
              <a:rect b="b" l="l" r="r" t="t"/>
              <a:pathLst>
                <a:path extrusionOk="0" h="14931" w="14932">
                  <a:moveTo>
                    <a:pt x="1" y="0"/>
                  </a:moveTo>
                  <a:cubicBezTo>
                    <a:pt x="1" y="8238"/>
                    <a:pt x="6678" y="14930"/>
                    <a:pt x="14931" y="14930"/>
                  </a:cubicBezTo>
                  <a:cubicBezTo>
                    <a:pt x="14931" y="6677"/>
                    <a:pt x="823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 rot="-5400000">
              <a:off x="-11861" y="3845983"/>
              <a:ext cx="419374" cy="419403"/>
            </a:xfrm>
            <a:custGeom>
              <a:rect b="b" l="l" r="r" t="t"/>
              <a:pathLst>
                <a:path extrusionOk="0" h="14932" w="14931">
                  <a:moveTo>
                    <a:pt x="1" y="1"/>
                  </a:moveTo>
                  <a:cubicBezTo>
                    <a:pt x="1" y="8239"/>
                    <a:pt x="6678" y="14931"/>
                    <a:pt x="14931" y="14931"/>
                  </a:cubicBezTo>
                  <a:cubicBezTo>
                    <a:pt x="14931" y="6693"/>
                    <a:pt x="8239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" name="Google Shape;554;p27"/>
          <p:cNvGrpSpPr/>
          <p:nvPr/>
        </p:nvGrpSpPr>
        <p:grpSpPr>
          <a:xfrm>
            <a:off x="7399700" y="-12230"/>
            <a:ext cx="1744258" cy="1711257"/>
            <a:chOff x="7399700" y="-12230"/>
            <a:chExt cx="1744258" cy="1711257"/>
          </a:xfrm>
        </p:grpSpPr>
        <p:sp>
          <p:nvSpPr>
            <p:cNvPr id="555" name="Google Shape;555;p27"/>
            <p:cNvSpPr/>
            <p:nvPr/>
          </p:nvSpPr>
          <p:spPr>
            <a:xfrm flipH="1" rot="-5400000">
              <a:off x="8274858" y="-8974"/>
              <a:ext cx="869100" cy="86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 flipH="1" rot="10800000">
              <a:off x="8315462" y="36318"/>
              <a:ext cx="778428" cy="778428"/>
            </a:xfrm>
            <a:custGeom>
              <a:rect b="b" l="l" r="r" t="t"/>
              <a:pathLst>
                <a:path extrusionOk="0" h="29862" w="29862">
                  <a:moveTo>
                    <a:pt x="14931" y="1"/>
                  </a:moveTo>
                  <a:cubicBezTo>
                    <a:pt x="14931" y="8239"/>
                    <a:pt x="8239" y="14931"/>
                    <a:pt x="1" y="14931"/>
                  </a:cubicBezTo>
                  <a:cubicBezTo>
                    <a:pt x="8239" y="14931"/>
                    <a:pt x="14931" y="21608"/>
                    <a:pt x="14931" y="29861"/>
                  </a:cubicBezTo>
                  <a:cubicBezTo>
                    <a:pt x="14931" y="21608"/>
                    <a:pt x="21608" y="14931"/>
                    <a:pt x="29861" y="14931"/>
                  </a:cubicBezTo>
                  <a:cubicBezTo>
                    <a:pt x="21608" y="14931"/>
                    <a:pt x="14931" y="8239"/>
                    <a:pt x="149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 rot="-5400000">
              <a:off x="7399480" y="-12010"/>
              <a:ext cx="875599" cy="875159"/>
            </a:xfrm>
            <a:custGeom>
              <a:rect b="b" l="l" r="r" t="t"/>
              <a:pathLst>
                <a:path extrusionOk="0" h="29846" w="29861">
                  <a:moveTo>
                    <a:pt x="29861" y="0"/>
                  </a:moveTo>
                  <a:lnTo>
                    <a:pt x="0" y="29846"/>
                  </a:lnTo>
                  <a:lnTo>
                    <a:pt x="29861" y="29846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 flipH="1">
              <a:off x="8290414" y="860128"/>
              <a:ext cx="838449" cy="838898"/>
            </a:xfrm>
            <a:custGeom>
              <a:rect b="b" l="l" r="r" t="t"/>
              <a:pathLst>
                <a:path extrusionOk="0" h="29862" w="29846">
                  <a:moveTo>
                    <a:pt x="1" y="1"/>
                  </a:moveTo>
                  <a:lnTo>
                    <a:pt x="1" y="29861"/>
                  </a:lnTo>
                  <a:lnTo>
                    <a:pt x="29846" y="29861"/>
                  </a:lnTo>
                  <a:lnTo>
                    <a:pt x="298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 flipH="1">
              <a:off x="8289979" y="860128"/>
              <a:ext cx="419477" cy="419477"/>
            </a:xfrm>
            <a:custGeom>
              <a:rect b="b" l="l" r="r" t="t"/>
              <a:pathLst>
                <a:path extrusionOk="0" h="14932" w="14932">
                  <a:moveTo>
                    <a:pt x="14931" y="1"/>
                  </a:moveTo>
                  <a:cubicBezTo>
                    <a:pt x="6678" y="1"/>
                    <a:pt x="1" y="6693"/>
                    <a:pt x="1" y="14931"/>
                  </a:cubicBezTo>
                  <a:cubicBezTo>
                    <a:pt x="8239" y="14931"/>
                    <a:pt x="14931" y="8254"/>
                    <a:pt x="149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 flipH="1">
              <a:off x="8709413" y="1279558"/>
              <a:ext cx="419449" cy="419449"/>
            </a:xfrm>
            <a:custGeom>
              <a:rect b="b" l="l" r="r" t="t"/>
              <a:pathLst>
                <a:path extrusionOk="0" h="14931" w="14931">
                  <a:moveTo>
                    <a:pt x="14931" y="0"/>
                  </a:moveTo>
                  <a:cubicBezTo>
                    <a:pt x="6678" y="0"/>
                    <a:pt x="1" y="6677"/>
                    <a:pt x="1" y="14930"/>
                  </a:cubicBezTo>
                  <a:cubicBezTo>
                    <a:pt x="8239" y="14930"/>
                    <a:pt x="14915" y="8238"/>
                    <a:pt x="14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 flipH="1">
              <a:off x="8289979" y="1279558"/>
              <a:ext cx="419477" cy="419449"/>
            </a:xfrm>
            <a:custGeom>
              <a:rect b="b" l="l" r="r" t="t"/>
              <a:pathLst>
                <a:path extrusionOk="0" h="14931" w="14932">
                  <a:moveTo>
                    <a:pt x="1" y="0"/>
                  </a:moveTo>
                  <a:cubicBezTo>
                    <a:pt x="1" y="8238"/>
                    <a:pt x="6678" y="14930"/>
                    <a:pt x="14931" y="14930"/>
                  </a:cubicBezTo>
                  <a:cubicBezTo>
                    <a:pt x="14931" y="6677"/>
                    <a:pt x="8239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 flipH="1">
              <a:off x="8709413" y="860128"/>
              <a:ext cx="419449" cy="419477"/>
            </a:xfrm>
            <a:custGeom>
              <a:rect b="b" l="l" r="r" t="t"/>
              <a:pathLst>
                <a:path extrusionOk="0" h="14932" w="14931">
                  <a:moveTo>
                    <a:pt x="1" y="1"/>
                  </a:moveTo>
                  <a:cubicBezTo>
                    <a:pt x="1" y="8239"/>
                    <a:pt x="6678" y="14931"/>
                    <a:pt x="14931" y="14931"/>
                  </a:cubicBezTo>
                  <a:cubicBezTo>
                    <a:pt x="14931" y="6693"/>
                    <a:pt x="8239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3" name="Google Shape;563;p27"/>
          <p:cNvSpPr txBox="1"/>
          <p:nvPr>
            <p:ph type="ctrTitle"/>
          </p:nvPr>
        </p:nvSpPr>
        <p:spPr>
          <a:xfrm flipH="1">
            <a:off x="4777588" y="3249500"/>
            <a:ext cx="31785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4" name="Google Shape;564;p27"/>
          <p:cNvSpPr txBox="1"/>
          <p:nvPr>
            <p:ph idx="1" type="subTitle"/>
          </p:nvPr>
        </p:nvSpPr>
        <p:spPr>
          <a:xfrm flipH="1">
            <a:off x="4777675" y="3553100"/>
            <a:ext cx="3178500" cy="11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65" name="Google Shape;565;p27"/>
          <p:cNvSpPr txBox="1"/>
          <p:nvPr>
            <p:ph idx="2" type="ctrTitle"/>
          </p:nvPr>
        </p:nvSpPr>
        <p:spPr>
          <a:xfrm flipH="1">
            <a:off x="1303376" y="1625500"/>
            <a:ext cx="31785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6" name="Google Shape;566;p27"/>
          <p:cNvSpPr txBox="1"/>
          <p:nvPr>
            <p:ph idx="3" type="subTitle"/>
          </p:nvPr>
        </p:nvSpPr>
        <p:spPr>
          <a:xfrm flipH="1">
            <a:off x="1303401" y="1929100"/>
            <a:ext cx="3178500" cy="11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67" name="Google Shape;567;p27"/>
          <p:cNvSpPr txBox="1"/>
          <p:nvPr>
            <p:ph idx="4" type="title"/>
          </p:nvPr>
        </p:nvSpPr>
        <p:spPr>
          <a:xfrm>
            <a:off x="1357200" y="342900"/>
            <a:ext cx="64296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oogle Shape;569;p28"/>
          <p:cNvGrpSpPr/>
          <p:nvPr/>
        </p:nvGrpSpPr>
        <p:grpSpPr>
          <a:xfrm rot="5400000">
            <a:off x="8309817" y="4309283"/>
            <a:ext cx="834179" cy="834212"/>
            <a:chOff x="17" y="-17"/>
            <a:chExt cx="834179" cy="834212"/>
          </a:xfrm>
        </p:grpSpPr>
        <p:sp>
          <p:nvSpPr>
            <p:cNvPr id="570" name="Google Shape;570;p28"/>
            <p:cNvSpPr/>
            <p:nvPr/>
          </p:nvSpPr>
          <p:spPr>
            <a:xfrm rot="5400000">
              <a:off x="215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8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28"/>
          <p:cNvGrpSpPr/>
          <p:nvPr/>
        </p:nvGrpSpPr>
        <p:grpSpPr>
          <a:xfrm>
            <a:off x="7476075" y="4309333"/>
            <a:ext cx="834149" cy="834116"/>
            <a:chOff x="7476075" y="4309333"/>
            <a:chExt cx="834149" cy="834116"/>
          </a:xfrm>
        </p:grpSpPr>
        <p:sp>
          <p:nvSpPr>
            <p:cNvPr id="573" name="Google Shape;573;p28"/>
            <p:cNvSpPr/>
            <p:nvPr/>
          </p:nvSpPr>
          <p:spPr>
            <a:xfrm>
              <a:off x="7476075" y="4309333"/>
              <a:ext cx="834149" cy="834116"/>
            </a:xfrm>
            <a:custGeom>
              <a:rect b="b" l="l" r="r" t="t"/>
              <a:pathLst>
                <a:path extrusionOk="0" h="25238" w="25239">
                  <a:moveTo>
                    <a:pt x="0" y="0"/>
                  </a:moveTo>
                  <a:lnTo>
                    <a:pt x="0" y="25238"/>
                  </a:lnTo>
                  <a:lnTo>
                    <a:pt x="25238" y="25238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8"/>
            <p:cNvSpPr/>
            <p:nvPr/>
          </p:nvSpPr>
          <p:spPr>
            <a:xfrm>
              <a:off x="7476080" y="4309358"/>
              <a:ext cx="833257" cy="832794"/>
            </a:xfrm>
            <a:custGeom>
              <a:rect b="b" l="l" r="r" t="t"/>
              <a:pathLst>
                <a:path extrusionOk="0" h="25198" w="25212">
                  <a:moveTo>
                    <a:pt x="1" y="0"/>
                  </a:moveTo>
                  <a:lnTo>
                    <a:pt x="25212" y="0"/>
                  </a:lnTo>
                  <a:lnTo>
                    <a:pt x="25212" y="251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5" name="Google Shape;575;p28"/>
          <p:cNvSpPr/>
          <p:nvPr/>
        </p:nvSpPr>
        <p:spPr>
          <a:xfrm>
            <a:off x="0" y="0"/>
            <a:ext cx="833100" cy="83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6" name="Google Shape;576;p28"/>
          <p:cNvGrpSpPr/>
          <p:nvPr/>
        </p:nvGrpSpPr>
        <p:grpSpPr>
          <a:xfrm rot="-5400000">
            <a:off x="833075" y="-517"/>
            <a:ext cx="834149" cy="834116"/>
            <a:chOff x="7476075" y="4309333"/>
            <a:chExt cx="834149" cy="834116"/>
          </a:xfrm>
        </p:grpSpPr>
        <p:sp>
          <p:nvSpPr>
            <p:cNvPr id="577" name="Google Shape;577;p28"/>
            <p:cNvSpPr/>
            <p:nvPr/>
          </p:nvSpPr>
          <p:spPr>
            <a:xfrm>
              <a:off x="7476075" y="4309333"/>
              <a:ext cx="834149" cy="834116"/>
            </a:xfrm>
            <a:custGeom>
              <a:rect b="b" l="l" r="r" t="t"/>
              <a:pathLst>
                <a:path extrusionOk="0" h="25238" w="25239">
                  <a:moveTo>
                    <a:pt x="0" y="0"/>
                  </a:moveTo>
                  <a:lnTo>
                    <a:pt x="0" y="25238"/>
                  </a:lnTo>
                  <a:lnTo>
                    <a:pt x="25238" y="25238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8"/>
            <p:cNvSpPr/>
            <p:nvPr/>
          </p:nvSpPr>
          <p:spPr>
            <a:xfrm>
              <a:off x="7476080" y="4309358"/>
              <a:ext cx="833257" cy="832794"/>
            </a:xfrm>
            <a:custGeom>
              <a:rect b="b" l="l" r="r" t="t"/>
              <a:pathLst>
                <a:path extrusionOk="0" h="25198" w="25212">
                  <a:moveTo>
                    <a:pt x="1" y="0"/>
                  </a:moveTo>
                  <a:lnTo>
                    <a:pt x="25212" y="0"/>
                  </a:lnTo>
                  <a:lnTo>
                    <a:pt x="25212" y="251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" name="Google Shape;579;p28"/>
          <p:cNvGrpSpPr/>
          <p:nvPr/>
        </p:nvGrpSpPr>
        <p:grpSpPr>
          <a:xfrm rot="-5400000">
            <a:off x="-546" y="833095"/>
            <a:ext cx="834179" cy="834212"/>
            <a:chOff x="17" y="-17"/>
            <a:chExt cx="834179" cy="834212"/>
          </a:xfrm>
        </p:grpSpPr>
        <p:sp>
          <p:nvSpPr>
            <p:cNvPr id="580" name="Google Shape;580;p28"/>
            <p:cNvSpPr/>
            <p:nvPr/>
          </p:nvSpPr>
          <p:spPr>
            <a:xfrm rot="5400000">
              <a:off x="215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8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2" name="Google Shape;582;p28"/>
          <p:cNvSpPr/>
          <p:nvPr/>
        </p:nvSpPr>
        <p:spPr>
          <a:xfrm>
            <a:off x="8310350" y="3500025"/>
            <a:ext cx="833100" cy="833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8"/>
          <p:cNvSpPr txBox="1"/>
          <p:nvPr>
            <p:ph type="ctrTitle"/>
          </p:nvPr>
        </p:nvSpPr>
        <p:spPr>
          <a:xfrm flipH="1">
            <a:off x="1210237" y="1505007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4" name="Google Shape;584;p28"/>
          <p:cNvSpPr txBox="1"/>
          <p:nvPr>
            <p:ph idx="1" type="subTitle"/>
          </p:nvPr>
        </p:nvSpPr>
        <p:spPr>
          <a:xfrm flipH="1">
            <a:off x="988837" y="2966300"/>
            <a:ext cx="2003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85" name="Google Shape;585;p28"/>
          <p:cNvSpPr txBox="1"/>
          <p:nvPr>
            <p:ph idx="2" type="ctrTitle"/>
          </p:nvPr>
        </p:nvSpPr>
        <p:spPr>
          <a:xfrm flipH="1">
            <a:off x="3795652" y="1505007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6" name="Google Shape;586;p28"/>
          <p:cNvSpPr txBox="1"/>
          <p:nvPr>
            <p:ph idx="3" type="subTitle"/>
          </p:nvPr>
        </p:nvSpPr>
        <p:spPr>
          <a:xfrm flipH="1">
            <a:off x="3510352" y="2966300"/>
            <a:ext cx="2131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87" name="Google Shape;587;p28"/>
          <p:cNvSpPr txBox="1"/>
          <p:nvPr>
            <p:ph idx="4" type="ctrTitle"/>
          </p:nvPr>
        </p:nvSpPr>
        <p:spPr>
          <a:xfrm flipH="1">
            <a:off x="6366790" y="1505007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8" name="Google Shape;588;p28"/>
          <p:cNvSpPr txBox="1"/>
          <p:nvPr>
            <p:ph idx="5" type="subTitle"/>
          </p:nvPr>
        </p:nvSpPr>
        <p:spPr>
          <a:xfrm flipH="1">
            <a:off x="6145390" y="2966300"/>
            <a:ext cx="2003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89" name="Google Shape;589;p28"/>
          <p:cNvSpPr txBox="1"/>
          <p:nvPr>
            <p:ph idx="6" type="title"/>
          </p:nvPr>
        </p:nvSpPr>
        <p:spPr>
          <a:xfrm>
            <a:off x="1357200" y="345275"/>
            <a:ext cx="64296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1_1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29"/>
          <p:cNvSpPr txBox="1"/>
          <p:nvPr>
            <p:ph type="title"/>
          </p:nvPr>
        </p:nvSpPr>
        <p:spPr>
          <a:xfrm>
            <a:off x="617049" y="2254650"/>
            <a:ext cx="2330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592" name="Google Shape;592;p29"/>
          <p:cNvSpPr txBox="1"/>
          <p:nvPr>
            <p:ph idx="1" type="subTitle"/>
          </p:nvPr>
        </p:nvSpPr>
        <p:spPr>
          <a:xfrm flipH="1">
            <a:off x="5858000" y="1955650"/>
            <a:ext cx="16335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593" name="Google Shape;593;p29"/>
          <p:cNvSpPr txBox="1"/>
          <p:nvPr>
            <p:ph idx="2" type="subTitle"/>
          </p:nvPr>
        </p:nvSpPr>
        <p:spPr>
          <a:xfrm flipH="1">
            <a:off x="3960925" y="545352"/>
            <a:ext cx="19581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594" name="Google Shape;594;p29"/>
          <p:cNvSpPr txBox="1"/>
          <p:nvPr>
            <p:ph idx="3" type="subTitle"/>
          </p:nvPr>
        </p:nvSpPr>
        <p:spPr>
          <a:xfrm flipH="1">
            <a:off x="3960950" y="1286650"/>
            <a:ext cx="22842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95" name="Google Shape;595;p29"/>
          <p:cNvSpPr txBox="1"/>
          <p:nvPr>
            <p:ph idx="4" type="subTitle"/>
          </p:nvPr>
        </p:nvSpPr>
        <p:spPr>
          <a:xfrm flipH="1">
            <a:off x="5533400" y="2696875"/>
            <a:ext cx="19581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96" name="Google Shape;596;p29"/>
          <p:cNvSpPr txBox="1"/>
          <p:nvPr>
            <p:ph idx="5" type="subTitle"/>
          </p:nvPr>
        </p:nvSpPr>
        <p:spPr>
          <a:xfrm flipH="1">
            <a:off x="3960925" y="3097026"/>
            <a:ext cx="19581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597" name="Google Shape;597;p29"/>
          <p:cNvSpPr txBox="1"/>
          <p:nvPr>
            <p:ph idx="6" type="subTitle"/>
          </p:nvPr>
        </p:nvSpPr>
        <p:spPr>
          <a:xfrm flipH="1">
            <a:off x="3960925" y="3838248"/>
            <a:ext cx="19581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98" name="Google Shape;598;p29"/>
          <p:cNvSpPr/>
          <p:nvPr/>
        </p:nvSpPr>
        <p:spPr>
          <a:xfrm rot="5400000">
            <a:off x="215" y="215"/>
            <a:ext cx="834212" cy="833749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9"/>
          <p:cNvSpPr/>
          <p:nvPr/>
        </p:nvSpPr>
        <p:spPr>
          <a:xfrm rot="5400000">
            <a:off x="17" y="-17"/>
            <a:ext cx="832890" cy="832890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9"/>
          <p:cNvSpPr/>
          <p:nvPr/>
        </p:nvSpPr>
        <p:spPr>
          <a:xfrm>
            <a:off x="13" y="834200"/>
            <a:ext cx="834202" cy="833739"/>
          </a:xfrm>
          <a:custGeom>
            <a:rect b="b" l="l" r="r" t="t"/>
            <a:pathLst>
              <a:path extrusionOk="0" h="25198" w="25212">
                <a:moveTo>
                  <a:pt x="1" y="0"/>
                </a:moveTo>
                <a:lnTo>
                  <a:pt x="25212" y="0"/>
                </a:lnTo>
                <a:lnTo>
                  <a:pt x="25212" y="251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9"/>
          <p:cNvSpPr/>
          <p:nvPr/>
        </p:nvSpPr>
        <p:spPr>
          <a:xfrm rot="5400000">
            <a:off x="833990" y="215"/>
            <a:ext cx="834212" cy="833749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9"/>
          <p:cNvSpPr/>
          <p:nvPr/>
        </p:nvSpPr>
        <p:spPr>
          <a:xfrm rot="5400000">
            <a:off x="1614166" y="215"/>
            <a:ext cx="834212" cy="833749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9"/>
          <p:cNvSpPr/>
          <p:nvPr/>
        </p:nvSpPr>
        <p:spPr>
          <a:xfrm rot="5400000">
            <a:off x="1613968" y="-17"/>
            <a:ext cx="832890" cy="832890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9"/>
          <p:cNvSpPr/>
          <p:nvPr/>
        </p:nvSpPr>
        <p:spPr>
          <a:xfrm rot="5400000">
            <a:off x="15" y="4309515"/>
            <a:ext cx="834212" cy="833749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9"/>
          <p:cNvSpPr/>
          <p:nvPr/>
        </p:nvSpPr>
        <p:spPr>
          <a:xfrm rot="5400000">
            <a:off x="1668163" y="4309515"/>
            <a:ext cx="834212" cy="833749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9"/>
          <p:cNvSpPr/>
          <p:nvPr/>
        </p:nvSpPr>
        <p:spPr>
          <a:xfrm rot="5400000">
            <a:off x="1661592" y="4309283"/>
            <a:ext cx="832890" cy="832890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9"/>
          <p:cNvSpPr/>
          <p:nvPr/>
        </p:nvSpPr>
        <p:spPr>
          <a:xfrm rot="5400000">
            <a:off x="820738" y="4309515"/>
            <a:ext cx="834212" cy="833749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9"/>
          <p:cNvSpPr/>
          <p:nvPr/>
        </p:nvSpPr>
        <p:spPr>
          <a:xfrm rot="5400000">
            <a:off x="814167" y="4309283"/>
            <a:ext cx="832890" cy="832890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9"/>
          <p:cNvSpPr/>
          <p:nvPr/>
        </p:nvSpPr>
        <p:spPr>
          <a:xfrm rot="5400000">
            <a:off x="25" y="3475300"/>
            <a:ext cx="834202" cy="833739"/>
          </a:xfrm>
          <a:custGeom>
            <a:rect b="b" l="l" r="r" t="t"/>
            <a:pathLst>
              <a:path extrusionOk="0" h="25198" w="25212">
                <a:moveTo>
                  <a:pt x="1" y="0"/>
                </a:moveTo>
                <a:lnTo>
                  <a:pt x="25212" y="0"/>
                </a:lnTo>
                <a:lnTo>
                  <a:pt x="25212" y="251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6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0"/>
          <p:cNvSpPr txBox="1"/>
          <p:nvPr>
            <p:ph type="ctrTitle"/>
          </p:nvPr>
        </p:nvSpPr>
        <p:spPr>
          <a:xfrm flipH="1">
            <a:off x="1596209" y="1739375"/>
            <a:ext cx="2131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12" name="Google Shape;612;p30"/>
          <p:cNvSpPr txBox="1"/>
          <p:nvPr>
            <p:ph idx="1" type="subTitle"/>
          </p:nvPr>
        </p:nvSpPr>
        <p:spPr>
          <a:xfrm flipH="1">
            <a:off x="1596225" y="2107600"/>
            <a:ext cx="2131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13" name="Google Shape;613;p30"/>
          <p:cNvSpPr txBox="1"/>
          <p:nvPr>
            <p:ph idx="2" type="ctrTitle"/>
          </p:nvPr>
        </p:nvSpPr>
        <p:spPr>
          <a:xfrm flipH="1">
            <a:off x="6230924" y="1739375"/>
            <a:ext cx="2131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14" name="Google Shape;614;p30"/>
          <p:cNvSpPr txBox="1"/>
          <p:nvPr>
            <p:ph idx="3" type="subTitle"/>
          </p:nvPr>
        </p:nvSpPr>
        <p:spPr>
          <a:xfrm flipH="1">
            <a:off x="6230925" y="2107600"/>
            <a:ext cx="2131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15" name="Google Shape;615;p30"/>
          <p:cNvSpPr txBox="1"/>
          <p:nvPr>
            <p:ph idx="4" type="ctrTitle"/>
          </p:nvPr>
        </p:nvSpPr>
        <p:spPr>
          <a:xfrm flipH="1">
            <a:off x="3935313" y="3054875"/>
            <a:ext cx="2087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16" name="Google Shape;616;p30"/>
          <p:cNvSpPr txBox="1"/>
          <p:nvPr>
            <p:ph idx="5" type="subTitle"/>
          </p:nvPr>
        </p:nvSpPr>
        <p:spPr>
          <a:xfrm flipH="1">
            <a:off x="3935300" y="3432700"/>
            <a:ext cx="2087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17" name="Google Shape;617;p30"/>
          <p:cNvSpPr txBox="1"/>
          <p:nvPr>
            <p:ph idx="6" type="title"/>
          </p:nvPr>
        </p:nvSpPr>
        <p:spPr>
          <a:xfrm>
            <a:off x="1357200" y="345275"/>
            <a:ext cx="64296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618" name="Google Shape;618;p30"/>
          <p:cNvSpPr/>
          <p:nvPr/>
        </p:nvSpPr>
        <p:spPr>
          <a:xfrm rot="10800000">
            <a:off x="8310480" y="811258"/>
            <a:ext cx="832890" cy="832890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0"/>
          <p:cNvSpPr/>
          <p:nvPr/>
        </p:nvSpPr>
        <p:spPr>
          <a:xfrm rot="5400000">
            <a:off x="8309816" y="-23148"/>
            <a:ext cx="834212" cy="833749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0"/>
          <p:cNvSpPr/>
          <p:nvPr/>
        </p:nvSpPr>
        <p:spPr>
          <a:xfrm rot="5400000">
            <a:off x="15" y="4309515"/>
            <a:ext cx="834212" cy="833749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0"/>
          <p:cNvSpPr/>
          <p:nvPr/>
        </p:nvSpPr>
        <p:spPr>
          <a:xfrm rot="5400000">
            <a:off x="1668163" y="4309515"/>
            <a:ext cx="834212" cy="833749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0"/>
          <p:cNvSpPr/>
          <p:nvPr/>
        </p:nvSpPr>
        <p:spPr>
          <a:xfrm rot="5400000">
            <a:off x="1661592" y="4309283"/>
            <a:ext cx="832890" cy="832890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0"/>
          <p:cNvSpPr/>
          <p:nvPr/>
        </p:nvSpPr>
        <p:spPr>
          <a:xfrm rot="5400000">
            <a:off x="820738" y="4309515"/>
            <a:ext cx="834212" cy="833749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0"/>
          <p:cNvSpPr/>
          <p:nvPr/>
        </p:nvSpPr>
        <p:spPr>
          <a:xfrm rot="5400000">
            <a:off x="814167" y="4309283"/>
            <a:ext cx="832890" cy="832890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0"/>
          <p:cNvSpPr/>
          <p:nvPr/>
        </p:nvSpPr>
        <p:spPr>
          <a:xfrm rot="5400000">
            <a:off x="25" y="3475300"/>
            <a:ext cx="834202" cy="833739"/>
          </a:xfrm>
          <a:custGeom>
            <a:rect b="b" l="l" r="r" t="t"/>
            <a:pathLst>
              <a:path extrusionOk="0" h="25198" w="25212">
                <a:moveTo>
                  <a:pt x="1" y="0"/>
                </a:moveTo>
                <a:lnTo>
                  <a:pt x="25212" y="0"/>
                </a:lnTo>
                <a:lnTo>
                  <a:pt x="25212" y="251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30"/>
          <p:cNvSpPr/>
          <p:nvPr/>
        </p:nvSpPr>
        <p:spPr>
          <a:xfrm flipH="1" rot="-5400000">
            <a:off x="8310013" y="4309515"/>
            <a:ext cx="834212" cy="833749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0"/>
          <p:cNvSpPr/>
          <p:nvPr/>
        </p:nvSpPr>
        <p:spPr>
          <a:xfrm flipH="1" rot="-5400000">
            <a:off x="6641865" y="4309515"/>
            <a:ext cx="834212" cy="833749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0"/>
          <p:cNvSpPr/>
          <p:nvPr/>
        </p:nvSpPr>
        <p:spPr>
          <a:xfrm flipH="1" rot="-5400000">
            <a:off x="6649759" y="4309283"/>
            <a:ext cx="832890" cy="832890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30"/>
          <p:cNvSpPr/>
          <p:nvPr/>
        </p:nvSpPr>
        <p:spPr>
          <a:xfrm flipH="1" rot="-5400000">
            <a:off x="7489290" y="4309515"/>
            <a:ext cx="834212" cy="833749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0"/>
          <p:cNvSpPr/>
          <p:nvPr/>
        </p:nvSpPr>
        <p:spPr>
          <a:xfrm flipH="1" rot="-5400000">
            <a:off x="7497184" y="4309283"/>
            <a:ext cx="832890" cy="832890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0"/>
          <p:cNvSpPr/>
          <p:nvPr/>
        </p:nvSpPr>
        <p:spPr>
          <a:xfrm flipH="1" rot="-5400000">
            <a:off x="8310013" y="3475300"/>
            <a:ext cx="834202" cy="833739"/>
          </a:xfrm>
          <a:custGeom>
            <a:rect b="b" l="l" r="r" t="t"/>
            <a:pathLst>
              <a:path extrusionOk="0" h="25198" w="25212">
                <a:moveTo>
                  <a:pt x="1" y="0"/>
                </a:moveTo>
                <a:lnTo>
                  <a:pt x="25212" y="0"/>
                </a:lnTo>
                <a:lnTo>
                  <a:pt x="25212" y="251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0"/>
          <p:cNvSpPr/>
          <p:nvPr/>
        </p:nvSpPr>
        <p:spPr>
          <a:xfrm flipH="1" rot="10800000">
            <a:off x="624" y="811258"/>
            <a:ext cx="832890" cy="832890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0"/>
          <p:cNvSpPr/>
          <p:nvPr/>
        </p:nvSpPr>
        <p:spPr>
          <a:xfrm flipH="1" rot="-5400000">
            <a:off x="-34" y="-23148"/>
            <a:ext cx="834212" cy="833749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/>
          <p:nvPr>
            <p:ph idx="1" type="body"/>
          </p:nvPr>
        </p:nvSpPr>
        <p:spPr>
          <a:xfrm>
            <a:off x="1752600" y="1487950"/>
            <a:ext cx="56388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 SemiBold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79" name="Google Shape;79;p4"/>
          <p:cNvGrpSpPr/>
          <p:nvPr/>
        </p:nvGrpSpPr>
        <p:grpSpPr>
          <a:xfrm>
            <a:off x="17" y="-17"/>
            <a:ext cx="834179" cy="834212"/>
            <a:chOff x="17" y="-17"/>
            <a:chExt cx="834179" cy="834212"/>
          </a:xfrm>
        </p:grpSpPr>
        <p:sp>
          <p:nvSpPr>
            <p:cNvPr id="80" name="Google Shape;80;p4"/>
            <p:cNvSpPr/>
            <p:nvPr/>
          </p:nvSpPr>
          <p:spPr>
            <a:xfrm rot="5400000">
              <a:off x="215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rgbClr val="F7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0" y="834200"/>
            <a:ext cx="834202" cy="833739"/>
          </a:xfrm>
          <a:custGeom>
            <a:rect b="b" l="l" r="r" t="t"/>
            <a:pathLst>
              <a:path extrusionOk="0" h="25198" w="25212">
                <a:moveTo>
                  <a:pt x="1" y="0"/>
                </a:moveTo>
                <a:lnTo>
                  <a:pt x="25212" y="0"/>
                </a:lnTo>
                <a:lnTo>
                  <a:pt x="25212" y="25198"/>
                </a:lnTo>
                <a:close/>
              </a:path>
            </a:pathLst>
          </a:custGeom>
          <a:solidFill>
            <a:srgbClr val="3DCC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" name="Google Shape;83;p4"/>
          <p:cNvGrpSpPr/>
          <p:nvPr/>
        </p:nvGrpSpPr>
        <p:grpSpPr>
          <a:xfrm>
            <a:off x="8309867" y="3476508"/>
            <a:ext cx="834116" cy="1666974"/>
            <a:chOff x="8309867" y="3476508"/>
            <a:chExt cx="834116" cy="1666974"/>
          </a:xfrm>
        </p:grpSpPr>
        <p:sp>
          <p:nvSpPr>
            <p:cNvPr id="84" name="Google Shape;84;p4"/>
            <p:cNvSpPr/>
            <p:nvPr/>
          </p:nvSpPr>
          <p:spPr>
            <a:xfrm rot="5400000">
              <a:off x="8309850" y="4309350"/>
              <a:ext cx="834149" cy="834116"/>
            </a:xfrm>
            <a:custGeom>
              <a:rect b="b" l="l" r="r" t="t"/>
              <a:pathLst>
                <a:path extrusionOk="0" h="25238" w="25239">
                  <a:moveTo>
                    <a:pt x="0" y="0"/>
                  </a:moveTo>
                  <a:lnTo>
                    <a:pt x="0" y="25238"/>
                  </a:lnTo>
                  <a:lnTo>
                    <a:pt x="25238" y="25238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 rot="5400000">
              <a:off x="8310726" y="4308904"/>
              <a:ext cx="832827" cy="833686"/>
            </a:xfrm>
            <a:custGeom>
              <a:rect b="b" l="l" r="r" t="t"/>
              <a:pathLst>
                <a:path extrusionOk="0" h="25225" w="25199">
                  <a:moveTo>
                    <a:pt x="17869" y="0"/>
                  </a:moveTo>
                  <a:cubicBezTo>
                    <a:pt x="17869" y="9699"/>
                    <a:pt x="10221" y="17961"/>
                    <a:pt x="25" y="17961"/>
                  </a:cubicBezTo>
                  <a:cubicBezTo>
                    <a:pt x="17" y="17961"/>
                    <a:pt x="9" y="17961"/>
                    <a:pt x="0" y="17961"/>
                  </a:cubicBezTo>
                  <a:lnTo>
                    <a:pt x="0" y="25224"/>
                  </a:lnTo>
                  <a:cubicBezTo>
                    <a:pt x="7238" y="25224"/>
                    <a:pt x="13247" y="22332"/>
                    <a:pt x="17816" y="17789"/>
                  </a:cubicBezTo>
                  <a:cubicBezTo>
                    <a:pt x="22518" y="13061"/>
                    <a:pt x="25172" y="6669"/>
                    <a:pt x="25199" y="0"/>
                  </a:cubicBezTo>
                  <a:close/>
                </a:path>
              </a:pathLst>
            </a:custGeom>
            <a:solidFill>
              <a:srgbClr val="F7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 rot="5400000">
              <a:off x="8792380" y="4306937"/>
              <a:ext cx="349206" cy="353999"/>
            </a:xfrm>
            <a:custGeom>
              <a:rect b="b" l="l" r="r" t="t"/>
              <a:pathLst>
                <a:path extrusionOk="0" h="10711" w="10566">
                  <a:moveTo>
                    <a:pt x="0" y="0"/>
                  </a:moveTo>
                  <a:lnTo>
                    <a:pt x="0" y="10710"/>
                  </a:lnTo>
                  <a:cubicBezTo>
                    <a:pt x="5957" y="10710"/>
                    <a:pt x="10566" y="5916"/>
                    <a:pt x="10566" y="0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flipH="1" rot="5400000">
              <a:off x="8310726" y="3476079"/>
              <a:ext cx="832827" cy="833686"/>
            </a:xfrm>
            <a:custGeom>
              <a:rect b="b" l="l" r="r" t="t"/>
              <a:pathLst>
                <a:path extrusionOk="0" h="25225" w="25199">
                  <a:moveTo>
                    <a:pt x="17869" y="0"/>
                  </a:moveTo>
                  <a:cubicBezTo>
                    <a:pt x="17869" y="9699"/>
                    <a:pt x="10221" y="17961"/>
                    <a:pt x="25" y="17961"/>
                  </a:cubicBezTo>
                  <a:cubicBezTo>
                    <a:pt x="17" y="17961"/>
                    <a:pt x="9" y="17961"/>
                    <a:pt x="0" y="17961"/>
                  </a:cubicBezTo>
                  <a:lnTo>
                    <a:pt x="0" y="25224"/>
                  </a:lnTo>
                  <a:cubicBezTo>
                    <a:pt x="7238" y="25224"/>
                    <a:pt x="13247" y="22332"/>
                    <a:pt x="17816" y="17789"/>
                  </a:cubicBezTo>
                  <a:cubicBezTo>
                    <a:pt x="22518" y="13061"/>
                    <a:pt x="25172" y="6669"/>
                    <a:pt x="25199" y="0"/>
                  </a:cubicBezTo>
                  <a:close/>
                </a:path>
              </a:pathLst>
            </a:custGeom>
            <a:solidFill>
              <a:srgbClr val="F7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 flipH="1" rot="5400000">
              <a:off x="8792380" y="3964086"/>
              <a:ext cx="349206" cy="353999"/>
            </a:xfrm>
            <a:custGeom>
              <a:rect b="b" l="l" r="r" t="t"/>
              <a:pathLst>
                <a:path extrusionOk="0" h="10711" w="10566">
                  <a:moveTo>
                    <a:pt x="0" y="0"/>
                  </a:moveTo>
                  <a:lnTo>
                    <a:pt x="0" y="10710"/>
                  </a:lnTo>
                  <a:cubicBezTo>
                    <a:pt x="5957" y="10710"/>
                    <a:pt x="10566" y="5916"/>
                    <a:pt x="10566" y="0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4"/>
          <p:cNvGrpSpPr/>
          <p:nvPr/>
        </p:nvGrpSpPr>
        <p:grpSpPr>
          <a:xfrm>
            <a:off x="7442825" y="4276459"/>
            <a:ext cx="867041" cy="866988"/>
            <a:chOff x="7442825" y="4276459"/>
            <a:chExt cx="867041" cy="866988"/>
          </a:xfrm>
        </p:grpSpPr>
        <p:sp>
          <p:nvSpPr>
            <p:cNvPr id="90" name="Google Shape;90;p4"/>
            <p:cNvSpPr/>
            <p:nvPr/>
          </p:nvSpPr>
          <p:spPr>
            <a:xfrm>
              <a:off x="7442825" y="4276459"/>
              <a:ext cx="867023" cy="866988"/>
            </a:xfrm>
            <a:custGeom>
              <a:rect b="b" l="l" r="r" t="t"/>
              <a:pathLst>
                <a:path extrusionOk="0" h="25238" w="25239">
                  <a:moveTo>
                    <a:pt x="1" y="0"/>
                  </a:moveTo>
                  <a:lnTo>
                    <a:pt x="1" y="25238"/>
                  </a:lnTo>
                  <a:lnTo>
                    <a:pt x="25238" y="25238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7442825" y="4277353"/>
              <a:ext cx="289042" cy="294023"/>
            </a:xfrm>
            <a:custGeom>
              <a:rect b="b" l="l" r="r" t="t"/>
              <a:pathLst>
                <a:path extrusionOk="0" h="8559" w="8414">
                  <a:moveTo>
                    <a:pt x="8413" y="0"/>
                  </a:moveTo>
                  <a:cubicBezTo>
                    <a:pt x="3765" y="0"/>
                    <a:pt x="1" y="3830"/>
                    <a:pt x="1" y="8558"/>
                  </a:cubicBezTo>
                  <a:lnTo>
                    <a:pt x="8413" y="8558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7442825" y="4571350"/>
              <a:ext cx="289042" cy="283133"/>
            </a:xfrm>
            <a:custGeom>
              <a:rect b="b" l="l" r="r" t="t"/>
              <a:pathLst>
                <a:path extrusionOk="0" h="8242" w="8414">
                  <a:moveTo>
                    <a:pt x="8413" y="0"/>
                  </a:moveTo>
                  <a:cubicBezTo>
                    <a:pt x="3765" y="0"/>
                    <a:pt x="1" y="3685"/>
                    <a:pt x="1" y="8228"/>
                  </a:cubicBezTo>
                  <a:lnTo>
                    <a:pt x="1" y="8241"/>
                  </a:lnTo>
                  <a:lnTo>
                    <a:pt x="8413" y="8241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7442825" y="4854458"/>
              <a:ext cx="289042" cy="288561"/>
            </a:xfrm>
            <a:custGeom>
              <a:rect b="b" l="l" r="r" t="t"/>
              <a:pathLst>
                <a:path extrusionOk="0" h="8400" w="8414">
                  <a:moveTo>
                    <a:pt x="8413" y="0"/>
                  </a:moveTo>
                  <a:cubicBezTo>
                    <a:pt x="3765" y="0"/>
                    <a:pt x="1" y="3751"/>
                    <a:pt x="1" y="8399"/>
                  </a:cubicBezTo>
                  <a:lnTo>
                    <a:pt x="8413" y="8399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7731842" y="4277353"/>
              <a:ext cx="289008" cy="294023"/>
            </a:xfrm>
            <a:custGeom>
              <a:rect b="b" l="l" r="r" t="t"/>
              <a:pathLst>
                <a:path extrusionOk="0" h="8559" w="8413">
                  <a:moveTo>
                    <a:pt x="8413" y="0"/>
                  </a:moveTo>
                  <a:cubicBezTo>
                    <a:pt x="3764" y="0"/>
                    <a:pt x="0" y="3830"/>
                    <a:pt x="0" y="8558"/>
                  </a:cubicBezTo>
                  <a:lnTo>
                    <a:pt x="8413" y="8558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7731842" y="4571350"/>
              <a:ext cx="289008" cy="283133"/>
            </a:xfrm>
            <a:custGeom>
              <a:rect b="b" l="l" r="r" t="t"/>
              <a:pathLst>
                <a:path extrusionOk="0" h="8242" w="8413">
                  <a:moveTo>
                    <a:pt x="8413" y="0"/>
                  </a:moveTo>
                  <a:cubicBezTo>
                    <a:pt x="3764" y="0"/>
                    <a:pt x="0" y="3685"/>
                    <a:pt x="0" y="8228"/>
                  </a:cubicBezTo>
                  <a:lnTo>
                    <a:pt x="0" y="8241"/>
                  </a:lnTo>
                  <a:lnTo>
                    <a:pt x="8413" y="8241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7731842" y="4854458"/>
              <a:ext cx="289008" cy="288561"/>
            </a:xfrm>
            <a:custGeom>
              <a:rect b="b" l="l" r="r" t="t"/>
              <a:pathLst>
                <a:path extrusionOk="0" h="8400" w="8413">
                  <a:moveTo>
                    <a:pt x="8413" y="0"/>
                  </a:moveTo>
                  <a:cubicBezTo>
                    <a:pt x="3764" y="0"/>
                    <a:pt x="0" y="3751"/>
                    <a:pt x="0" y="8399"/>
                  </a:cubicBezTo>
                  <a:lnTo>
                    <a:pt x="8413" y="8399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8020824" y="4277353"/>
              <a:ext cx="289042" cy="294023"/>
            </a:xfrm>
            <a:custGeom>
              <a:rect b="b" l="l" r="r" t="t"/>
              <a:pathLst>
                <a:path extrusionOk="0" h="8559" w="8414">
                  <a:moveTo>
                    <a:pt x="8413" y="0"/>
                  </a:moveTo>
                  <a:cubicBezTo>
                    <a:pt x="3765" y="0"/>
                    <a:pt x="1" y="3830"/>
                    <a:pt x="1" y="8558"/>
                  </a:cubicBezTo>
                  <a:lnTo>
                    <a:pt x="8413" y="8558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8020824" y="4571350"/>
              <a:ext cx="289042" cy="283133"/>
            </a:xfrm>
            <a:custGeom>
              <a:rect b="b" l="l" r="r" t="t"/>
              <a:pathLst>
                <a:path extrusionOk="0" h="8242" w="8414">
                  <a:moveTo>
                    <a:pt x="8413" y="0"/>
                  </a:moveTo>
                  <a:cubicBezTo>
                    <a:pt x="3765" y="0"/>
                    <a:pt x="1" y="3685"/>
                    <a:pt x="1" y="8228"/>
                  </a:cubicBezTo>
                  <a:lnTo>
                    <a:pt x="1" y="8241"/>
                  </a:lnTo>
                  <a:lnTo>
                    <a:pt x="8413" y="8241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8020824" y="4854458"/>
              <a:ext cx="289042" cy="288561"/>
            </a:xfrm>
            <a:custGeom>
              <a:rect b="b" l="l" r="r" t="t"/>
              <a:pathLst>
                <a:path extrusionOk="0" h="8400" w="8414">
                  <a:moveTo>
                    <a:pt x="8413" y="0"/>
                  </a:moveTo>
                  <a:cubicBezTo>
                    <a:pt x="3765" y="0"/>
                    <a:pt x="1" y="3751"/>
                    <a:pt x="1" y="8399"/>
                  </a:cubicBezTo>
                  <a:lnTo>
                    <a:pt x="8413" y="8399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4"/>
          <p:cNvSpPr txBox="1"/>
          <p:nvPr>
            <p:ph type="title"/>
          </p:nvPr>
        </p:nvSpPr>
        <p:spPr>
          <a:xfrm>
            <a:off x="1357200" y="347675"/>
            <a:ext cx="64296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1_1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1"/>
          <p:cNvSpPr/>
          <p:nvPr/>
        </p:nvSpPr>
        <p:spPr>
          <a:xfrm flipH="1" rot="10800000">
            <a:off x="7434000" y="-926"/>
            <a:ext cx="856990" cy="843138"/>
          </a:xfrm>
          <a:custGeom>
            <a:rect b="b" l="l" r="r" t="t"/>
            <a:pathLst>
              <a:path extrusionOk="0" h="25238" w="25239">
                <a:moveTo>
                  <a:pt x="1" y="0"/>
                </a:moveTo>
                <a:lnTo>
                  <a:pt x="1" y="25238"/>
                </a:lnTo>
                <a:lnTo>
                  <a:pt x="25238" y="25238"/>
                </a:lnTo>
                <a:lnTo>
                  <a:pt x="252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1"/>
          <p:cNvSpPr/>
          <p:nvPr/>
        </p:nvSpPr>
        <p:spPr>
          <a:xfrm flipH="1" rot="10800000">
            <a:off x="7434006" y="-936"/>
            <a:ext cx="854308" cy="855191"/>
          </a:xfrm>
          <a:custGeom>
            <a:rect b="b" l="l" r="r" t="t"/>
            <a:pathLst>
              <a:path extrusionOk="0" h="25186" w="25160">
                <a:moveTo>
                  <a:pt x="13788" y="1"/>
                </a:moveTo>
                <a:cubicBezTo>
                  <a:pt x="13788" y="7713"/>
                  <a:pt x="7753" y="13868"/>
                  <a:pt x="1" y="13868"/>
                </a:cubicBezTo>
                <a:lnTo>
                  <a:pt x="1" y="25186"/>
                </a:lnTo>
                <a:cubicBezTo>
                  <a:pt x="14303" y="25186"/>
                  <a:pt x="25159" y="14211"/>
                  <a:pt x="2515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1"/>
          <p:cNvSpPr/>
          <p:nvPr/>
        </p:nvSpPr>
        <p:spPr>
          <a:xfrm flipH="1" rot="-5400000">
            <a:off x="6584924" y="-7024"/>
            <a:ext cx="842970" cy="857018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1"/>
          <p:cNvSpPr/>
          <p:nvPr/>
        </p:nvSpPr>
        <p:spPr>
          <a:xfrm flipH="1" rot="10800000">
            <a:off x="8289600" y="-1375"/>
            <a:ext cx="854400" cy="86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1"/>
          <p:cNvSpPr/>
          <p:nvPr/>
        </p:nvSpPr>
        <p:spPr>
          <a:xfrm flipH="1">
            <a:off x="8286960" y="839956"/>
            <a:ext cx="856990" cy="856515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1"/>
          <p:cNvSpPr/>
          <p:nvPr/>
        </p:nvSpPr>
        <p:spPr>
          <a:xfrm flipH="1">
            <a:off x="8289641" y="835325"/>
            <a:ext cx="854309" cy="854750"/>
          </a:xfrm>
          <a:custGeom>
            <a:rect b="b" l="l" r="r" t="t"/>
            <a:pathLst>
              <a:path extrusionOk="0" h="25212" w="25199">
                <a:moveTo>
                  <a:pt x="17882" y="0"/>
                </a:moveTo>
                <a:cubicBezTo>
                  <a:pt x="17882" y="9699"/>
                  <a:pt x="10235" y="17948"/>
                  <a:pt x="25" y="17948"/>
                </a:cubicBezTo>
                <a:cubicBezTo>
                  <a:pt x="17" y="17948"/>
                  <a:pt x="9" y="17948"/>
                  <a:pt x="0" y="17948"/>
                </a:cubicBezTo>
                <a:lnTo>
                  <a:pt x="0" y="25211"/>
                </a:lnTo>
                <a:cubicBezTo>
                  <a:pt x="7238" y="25211"/>
                  <a:pt x="13247" y="22319"/>
                  <a:pt x="17816" y="17789"/>
                </a:cubicBezTo>
                <a:cubicBezTo>
                  <a:pt x="22518" y="13061"/>
                  <a:pt x="25172" y="6669"/>
                  <a:pt x="2519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1"/>
          <p:cNvSpPr/>
          <p:nvPr/>
        </p:nvSpPr>
        <p:spPr>
          <a:xfrm flipH="1">
            <a:off x="8785181" y="839956"/>
            <a:ext cx="358769" cy="363692"/>
          </a:xfrm>
          <a:custGeom>
            <a:rect b="b" l="l" r="r" t="t"/>
            <a:pathLst>
              <a:path extrusionOk="0" h="10711" w="10566">
                <a:moveTo>
                  <a:pt x="0" y="0"/>
                </a:moveTo>
                <a:lnTo>
                  <a:pt x="0" y="10710"/>
                </a:lnTo>
                <a:cubicBezTo>
                  <a:pt x="5970" y="10710"/>
                  <a:pt x="10566" y="5903"/>
                  <a:pt x="105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1"/>
          <p:cNvSpPr/>
          <p:nvPr/>
        </p:nvSpPr>
        <p:spPr>
          <a:xfrm flipH="1" rot="10800000">
            <a:off x="8414808" y="149456"/>
            <a:ext cx="571965" cy="554425"/>
          </a:xfrm>
          <a:custGeom>
            <a:rect b="b" l="l" r="r" t="t"/>
            <a:pathLst>
              <a:path extrusionOk="0" h="21653" w="22505">
                <a:moveTo>
                  <a:pt x="11675" y="0"/>
                </a:moveTo>
                <a:cubicBezTo>
                  <a:pt x="7304" y="0"/>
                  <a:pt x="3355" y="2628"/>
                  <a:pt x="1678" y="6683"/>
                </a:cubicBezTo>
                <a:cubicBezTo>
                  <a:pt x="1" y="10724"/>
                  <a:pt x="925" y="15386"/>
                  <a:pt x="4029" y="18476"/>
                </a:cubicBezTo>
                <a:cubicBezTo>
                  <a:pt x="6095" y="20551"/>
                  <a:pt x="8865" y="21652"/>
                  <a:pt x="11682" y="21652"/>
                </a:cubicBezTo>
                <a:cubicBezTo>
                  <a:pt x="13077" y="21652"/>
                  <a:pt x="14483" y="21382"/>
                  <a:pt x="15822" y="20827"/>
                </a:cubicBezTo>
                <a:cubicBezTo>
                  <a:pt x="19863" y="19149"/>
                  <a:pt x="22505" y="15201"/>
                  <a:pt x="22505" y="10829"/>
                </a:cubicBezTo>
                <a:cubicBezTo>
                  <a:pt x="22505" y="4847"/>
                  <a:pt x="17658" y="0"/>
                  <a:pt x="1167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1"/>
          <p:cNvSpPr/>
          <p:nvPr/>
        </p:nvSpPr>
        <p:spPr>
          <a:xfrm rot="10800000">
            <a:off x="853010" y="-926"/>
            <a:ext cx="856990" cy="843138"/>
          </a:xfrm>
          <a:custGeom>
            <a:rect b="b" l="l" r="r" t="t"/>
            <a:pathLst>
              <a:path extrusionOk="0" h="25238" w="25239">
                <a:moveTo>
                  <a:pt x="1" y="0"/>
                </a:moveTo>
                <a:lnTo>
                  <a:pt x="1" y="25238"/>
                </a:lnTo>
                <a:lnTo>
                  <a:pt x="25238" y="25238"/>
                </a:lnTo>
                <a:lnTo>
                  <a:pt x="252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1"/>
          <p:cNvSpPr/>
          <p:nvPr/>
        </p:nvSpPr>
        <p:spPr>
          <a:xfrm rot="10800000">
            <a:off x="855686" y="-936"/>
            <a:ext cx="854308" cy="855191"/>
          </a:xfrm>
          <a:custGeom>
            <a:rect b="b" l="l" r="r" t="t"/>
            <a:pathLst>
              <a:path extrusionOk="0" h="25186" w="25160">
                <a:moveTo>
                  <a:pt x="13788" y="1"/>
                </a:moveTo>
                <a:cubicBezTo>
                  <a:pt x="13788" y="7713"/>
                  <a:pt x="7753" y="13868"/>
                  <a:pt x="1" y="13868"/>
                </a:cubicBezTo>
                <a:lnTo>
                  <a:pt x="1" y="25186"/>
                </a:lnTo>
                <a:cubicBezTo>
                  <a:pt x="14303" y="25186"/>
                  <a:pt x="25159" y="14211"/>
                  <a:pt x="2515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1"/>
          <p:cNvSpPr/>
          <p:nvPr/>
        </p:nvSpPr>
        <p:spPr>
          <a:xfrm rot="5400000">
            <a:off x="1716106" y="-7024"/>
            <a:ext cx="842970" cy="857018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1"/>
          <p:cNvSpPr/>
          <p:nvPr/>
        </p:nvSpPr>
        <p:spPr>
          <a:xfrm rot="10800000">
            <a:off x="0" y="-1375"/>
            <a:ext cx="854400" cy="86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31"/>
          <p:cNvSpPr/>
          <p:nvPr/>
        </p:nvSpPr>
        <p:spPr>
          <a:xfrm>
            <a:off x="50" y="839956"/>
            <a:ext cx="857011" cy="856490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31"/>
          <p:cNvSpPr/>
          <p:nvPr/>
        </p:nvSpPr>
        <p:spPr>
          <a:xfrm>
            <a:off x="50" y="835325"/>
            <a:ext cx="854326" cy="854721"/>
          </a:xfrm>
          <a:custGeom>
            <a:rect b="b" l="l" r="r" t="t"/>
            <a:pathLst>
              <a:path extrusionOk="0" h="25212" w="25199">
                <a:moveTo>
                  <a:pt x="17882" y="0"/>
                </a:moveTo>
                <a:cubicBezTo>
                  <a:pt x="17882" y="9699"/>
                  <a:pt x="10235" y="17948"/>
                  <a:pt x="25" y="17948"/>
                </a:cubicBezTo>
                <a:cubicBezTo>
                  <a:pt x="17" y="17948"/>
                  <a:pt x="9" y="17948"/>
                  <a:pt x="0" y="17948"/>
                </a:cubicBezTo>
                <a:lnTo>
                  <a:pt x="0" y="25211"/>
                </a:lnTo>
                <a:cubicBezTo>
                  <a:pt x="7238" y="25211"/>
                  <a:pt x="13247" y="22319"/>
                  <a:pt x="17816" y="17789"/>
                </a:cubicBezTo>
                <a:cubicBezTo>
                  <a:pt x="22518" y="13061"/>
                  <a:pt x="25172" y="6669"/>
                  <a:pt x="2519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1"/>
          <p:cNvSpPr/>
          <p:nvPr/>
        </p:nvSpPr>
        <p:spPr>
          <a:xfrm>
            <a:off x="50" y="839956"/>
            <a:ext cx="358777" cy="363681"/>
          </a:xfrm>
          <a:custGeom>
            <a:rect b="b" l="l" r="r" t="t"/>
            <a:pathLst>
              <a:path extrusionOk="0" h="10711" w="10566">
                <a:moveTo>
                  <a:pt x="0" y="0"/>
                </a:moveTo>
                <a:lnTo>
                  <a:pt x="0" y="10710"/>
                </a:lnTo>
                <a:cubicBezTo>
                  <a:pt x="5970" y="10710"/>
                  <a:pt x="10566" y="5903"/>
                  <a:pt x="105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1"/>
          <p:cNvSpPr/>
          <p:nvPr/>
        </p:nvSpPr>
        <p:spPr>
          <a:xfrm rot="10800000">
            <a:off x="157227" y="149456"/>
            <a:ext cx="571965" cy="554425"/>
          </a:xfrm>
          <a:custGeom>
            <a:rect b="b" l="l" r="r" t="t"/>
            <a:pathLst>
              <a:path extrusionOk="0" h="21653" w="22505">
                <a:moveTo>
                  <a:pt x="11675" y="0"/>
                </a:moveTo>
                <a:cubicBezTo>
                  <a:pt x="7304" y="0"/>
                  <a:pt x="3355" y="2628"/>
                  <a:pt x="1678" y="6683"/>
                </a:cubicBezTo>
                <a:cubicBezTo>
                  <a:pt x="1" y="10724"/>
                  <a:pt x="925" y="15386"/>
                  <a:pt x="4029" y="18476"/>
                </a:cubicBezTo>
                <a:cubicBezTo>
                  <a:pt x="6095" y="20551"/>
                  <a:pt x="8865" y="21652"/>
                  <a:pt x="11682" y="21652"/>
                </a:cubicBezTo>
                <a:cubicBezTo>
                  <a:pt x="13077" y="21652"/>
                  <a:pt x="14483" y="21382"/>
                  <a:pt x="15822" y="20827"/>
                </a:cubicBezTo>
                <a:cubicBezTo>
                  <a:pt x="19863" y="19149"/>
                  <a:pt x="22505" y="15201"/>
                  <a:pt x="22505" y="10829"/>
                </a:cubicBezTo>
                <a:cubicBezTo>
                  <a:pt x="22505" y="4847"/>
                  <a:pt x="17658" y="0"/>
                  <a:pt x="1167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1"/>
          <p:cNvSpPr txBox="1"/>
          <p:nvPr>
            <p:ph type="ctrTitle"/>
          </p:nvPr>
        </p:nvSpPr>
        <p:spPr>
          <a:xfrm flipH="1">
            <a:off x="1382249" y="1862788"/>
            <a:ext cx="3042000" cy="4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2" name="Google Shape;652;p31"/>
          <p:cNvSpPr txBox="1"/>
          <p:nvPr>
            <p:ph idx="1" type="subTitle"/>
          </p:nvPr>
        </p:nvSpPr>
        <p:spPr>
          <a:xfrm flipH="1">
            <a:off x="1382299" y="2179150"/>
            <a:ext cx="30420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53" name="Google Shape;653;p31"/>
          <p:cNvSpPr txBox="1"/>
          <p:nvPr>
            <p:ph idx="2" type="ctrTitle"/>
          </p:nvPr>
        </p:nvSpPr>
        <p:spPr>
          <a:xfrm flipH="1">
            <a:off x="4719750" y="1862788"/>
            <a:ext cx="3041700" cy="4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4" name="Google Shape;654;p31"/>
          <p:cNvSpPr txBox="1"/>
          <p:nvPr>
            <p:ph idx="3" type="subTitle"/>
          </p:nvPr>
        </p:nvSpPr>
        <p:spPr>
          <a:xfrm flipH="1">
            <a:off x="4720013" y="2179153"/>
            <a:ext cx="3041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55" name="Google Shape;655;p31"/>
          <p:cNvSpPr txBox="1"/>
          <p:nvPr>
            <p:ph idx="4" type="ctrTitle"/>
          </p:nvPr>
        </p:nvSpPr>
        <p:spPr>
          <a:xfrm flipH="1">
            <a:off x="1382250" y="3577300"/>
            <a:ext cx="3042000" cy="4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6" name="Google Shape;656;p31"/>
          <p:cNvSpPr txBox="1"/>
          <p:nvPr>
            <p:ph idx="5" type="subTitle"/>
          </p:nvPr>
        </p:nvSpPr>
        <p:spPr>
          <a:xfrm flipH="1">
            <a:off x="1382223" y="3881604"/>
            <a:ext cx="30420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57" name="Google Shape;657;p31"/>
          <p:cNvSpPr txBox="1"/>
          <p:nvPr>
            <p:ph idx="6" type="title"/>
          </p:nvPr>
        </p:nvSpPr>
        <p:spPr>
          <a:xfrm>
            <a:off x="1357200" y="345275"/>
            <a:ext cx="64296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658" name="Google Shape;658;p31"/>
          <p:cNvSpPr txBox="1"/>
          <p:nvPr>
            <p:ph idx="7" type="ctrTitle"/>
          </p:nvPr>
        </p:nvSpPr>
        <p:spPr>
          <a:xfrm flipH="1">
            <a:off x="4719775" y="3577300"/>
            <a:ext cx="3042000" cy="4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9" name="Google Shape;659;p31"/>
          <p:cNvSpPr txBox="1"/>
          <p:nvPr>
            <p:ph idx="8" type="subTitle"/>
          </p:nvPr>
        </p:nvSpPr>
        <p:spPr>
          <a:xfrm flipH="1">
            <a:off x="4719748" y="3902775"/>
            <a:ext cx="30420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2"/>
          <p:cNvSpPr txBox="1"/>
          <p:nvPr>
            <p:ph type="ctrTitle"/>
          </p:nvPr>
        </p:nvSpPr>
        <p:spPr>
          <a:xfrm flipH="1">
            <a:off x="1126204" y="1193239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2" name="Google Shape;662;p32"/>
          <p:cNvSpPr txBox="1"/>
          <p:nvPr>
            <p:ph idx="1" type="subTitle"/>
          </p:nvPr>
        </p:nvSpPr>
        <p:spPr>
          <a:xfrm flipH="1">
            <a:off x="718054" y="1610923"/>
            <a:ext cx="2376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63" name="Google Shape;663;p32"/>
          <p:cNvSpPr txBox="1"/>
          <p:nvPr>
            <p:ph idx="2" type="ctrTitle"/>
          </p:nvPr>
        </p:nvSpPr>
        <p:spPr>
          <a:xfrm flipH="1">
            <a:off x="6462045" y="1193239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4" name="Google Shape;664;p32"/>
          <p:cNvSpPr txBox="1"/>
          <p:nvPr>
            <p:ph idx="3" type="subTitle"/>
          </p:nvPr>
        </p:nvSpPr>
        <p:spPr>
          <a:xfrm flipH="1">
            <a:off x="6053595" y="1610923"/>
            <a:ext cx="23775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65" name="Google Shape;665;p32"/>
          <p:cNvSpPr txBox="1"/>
          <p:nvPr>
            <p:ph idx="4" type="ctrTitle"/>
          </p:nvPr>
        </p:nvSpPr>
        <p:spPr>
          <a:xfrm flipH="1">
            <a:off x="1126204" y="3158384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6" name="Google Shape;666;p32"/>
          <p:cNvSpPr txBox="1"/>
          <p:nvPr>
            <p:ph idx="5" type="subTitle"/>
          </p:nvPr>
        </p:nvSpPr>
        <p:spPr>
          <a:xfrm flipH="1">
            <a:off x="717754" y="3598636"/>
            <a:ext cx="23775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67" name="Google Shape;667;p32"/>
          <p:cNvSpPr txBox="1"/>
          <p:nvPr>
            <p:ph idx="6" type="ctrTitle"/>
          </p:nvPr>
        </p:nvSpPr>
        <p:spPr>
          <a:xfrm flipH="1">
            <a:off x="6334695" y="3158384"/>
            <a:ext cx="1815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8" name="Google Shape;668;p32"/>
          <p:cNvSpPr txBox="1"/>
          <p:nvPr>
            <p:ph idx="7" type="subTitle"/>
          </p:nvPr>
        </p:nvSpPr>
        <p:spPr>
          <a:xfrm flipH="1">
            <a:off x="6053595" y="3598634"/>
            <a:ext cx="23775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69" name="Google Shape;669;p32"/>
          <p:cNvSpPr txBox="1"/>
          <p:nvPr>
            <p:ph idx="8" type="title"/>
          </p:nvPr>
        </p:nvSpPr>
        <p:spPr>
          <a:xfrm>
            <a:off x="1357200" y="342900"/>
            <a:ext cx="64296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1" name="Google Shape;671;p33"/>
          <p:cNvGrpSpPr/>
          <p:nvPr/>
        </p:nvGrpSpPr>
        <p:grpSpPr>
          <a:xfrm flipH="1" rot="5400000">
            <a:off x="8316315" y="4308179"/>
            <a:ext cx="838451" cy="832210"/>
            <a:chOff x="17" y="-17"/>
            <a:chExt cx="840553" cy="834212"/>
          </a:xfrm>
        </p:grpSpPr>
        <p:sp>
          <p:nvSpPr>
            <p:cNvPr id="672" name="Google Shape;672;p33"/>
            <p:cNvSpPr/>
            <p:nvPr/>
          </p:nvSpPr>
          <p:spPr>
            <a:xfrm rot="5400000">
              <a:off x="6588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" name="Google Shape;674;p33"/>
          <p:cNvGrpSpPr/>
          <p:nvPr/>
        </p:nvGrpSpPr>
        <p:grpSpPr>
          <a:xfrm rot="-5400000">
            <a:off x="-3135" y="4308179"/>
            <a:ext cx="838451" cy="832210"/>
            <a:chOff x="17" y="-17"/>
            <a:chExt cx="840553" cy="834212"/>
          </a:xfrm>
        </p:grpSpPr>
        <p:sp>
          <p:nvSpPr>
            <p:cNvPr id="675" name="Google Shape;675;p33"/>
            <p:cNvSpPr/>
            <p:nvPr/>
          </p:nvSpPr>
          <p:spPr>
            <a:xfrm rot="5400000">
              <a:off x="6588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7" name="Google Shape;677;p33"/>
          <p:cNvSpPr/>
          <p:nvPr/>
        </p:nvSpPr>
        <p:spPr>
          <a:xfrm rot="10800000">
            <a:off x="-3720" y="832190"/>
            <a:ext cx="824400" cy="824400"/>
          </a:xfrm>
          <a:prstGeom prst="rect">
            <a:avLst/>
          </a:prstGeom>
          <a:solidFill>
            <a:srgbClr val="F72D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3"/>
          <p:cNvSpPr/>
          <p:nvPr/>
        </p:nvSpPr>
        <p:spPr>
          <a:xfrm rot="-5400000">
            <a:off x="30780" y="879585"/>
            <a:ext cx="738487" cy="738487"/>
          </a:xfrm>
          <a:custGeom>
            <a:rect b="b" l="l" r="r" t="t"/>
            <a:pathLst>
              <a:path extrusionOk="0" h="29862" w="29862">
                <a:moveTo>
                  <a:pt x="14931" y="1"/>
                </a:moveTo>
                <a:cubicBezTo>
                  <a:pt x="14931" y="8239"/>
                  <a:pt x="8239" y="14931"/>
                  <a:pt x="1" y="14931"/>
                </a:cubicBezTo>
                <a:cubicBezTo>
                  <a:pt x="8239" y="14931"/>
                  <a:pt x="14931" y="21608"/>
                  <a:pt x="14931" y="29861"/>
                </a:cubicBezTo>
                <a:cubicBezTo>
                  <a:pt x="14931" y="21608"/>
                  <a:pt x="21608" y="14931"/>
                  <a:pt x="29861" y="14931"/>
                </a:cubicBezTo>
                <a:cubicBezTo>
                  <a:pt x="21608" y="14931"/>
                  <a:pt x="14931" y="8239"/>
                  <a:pt x="1493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33"/>
          <p:cNvSpPr/>
          <p:nvPr/>
        </p:nvSpPr>
        <p:spPr>
          <a:xfrm rot="5400000">
            <a:off x="-3934" y="236"/>
            <a:ext cx="832193" cy="831731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33"/>
          <p:cNvSpPr/>
          <p:nvPr/>
        </p:nvSpPr>
        <p:spPr>
          <a:xfrm rot="5400000">
            <a:off x="-3703" y="5"/>
            <a:ext cx="830874" cy="830874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rgbClr val="30C0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3"/>
          <p:cNvSpPr/>
          <p:nvPr/>
        </p:nvSpPr>
        <p:spPr>
          <a:xfrm flipH="1" rot="5400000">
            <a:off x="-3971" y="1656779"/>
            <a:ext cx="831480" cy="831062"/>
          </a:xfrm>
          <a:custGeom>
            <a:rect b="b" l="l" r="r" t="t"/>
            <a:pathLst>
              <a:path extrusionOk="0" h="29846" w="29861">
                <a:moveTo>
                  <a:pt x="29861" y="0"/>
                </a:moveTo>
                <a:lnTo>
                  <a:pt x="0" y="29846"/>
                </a:lnTo>
                <a:lnTo>
                  <a:pt x="29861" y="29846"/>
                </a:lnTo>
                <a:lnTo>
                  <a:pt x="298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3"/>
          <p:cNvSpPr txBox="1"/>
          <p:nvPr>
            <p:ph type="ctrTitle"/>
          </p:nvPr>
        </p:nvSpPr>
        <p:spPr>
          <a:xfrm flipH="1">
            <a:off x="2055757" y="1834175"/>
            <a:ext cx="2256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3" name="Google Shape;683;p33"/>
          <p:cNvSpPr txBox="1"/>
          <p:nvPr>
            <p:ph idx="1" type="subTitle"/>
          </p:nvPr>
        </p:nvSpPr>
        <p:spPr>
          <a:xfrm flipH="1">
            <a:off x="2055462" y="2114902"/>
            <a:ext cx="2256300" cy="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4" name="Google Shape;684;p33"/>
          <p:cNvSpPr txBox="1"/>
          <p:nvPr>
            <p:ph idx="2" type="ctrTitle"/>
          </p:nvPr>
        </p:nvSpPr>
        <p:spPr>
          <a:xfrm flipH="1">
            <a:off x="5588020" y="1834175"/>
            <a:ext cx="2256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5" name="Google Shape;685;p33"/>
          <p:cNvSpPr txBox="1"/>
          <p:nvPr>
            <p:ph idx="3" type="subTitle"/>
          </p:nvPr>
        </p:nvSpPr>
        <p:spPr>
          <a:xfrm flipH="1">
            <a:off x="5588010" y="2114902"/>
            <a:ext cx="2256000" cy="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6" name="Google Shape;686;p33"/>
          <p:cNvSpPr txBox="1"/>
          <p:nvPr>
            <p:ph idx="4" type="ctrTitle"/>
          </p:nvPr>
        </p:nvSpPr>
        <p:spPr>
          <a:xfrm flipH="1">
            <a:off x="2055725" y="3149470"/>
            <a:ext cx="2256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7" name="Google Shape;687;p33"/>
          <p:cNvSpPr txBox="1"/>
          <p:nvPr>
            <p:ph idx="5" type="subTitle"/>
          </p:nvPr>
        </p:nvSpPr>
        <p:spPr>
          <a:xfrm flipH="1">
            <a:off x="2055150" y="3452775"/>
            <a:ext cx="2256900" cy="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8" name="Google Shape;688;p33"/>
          <p:cNvSpPr txBox="1"/>
          <p:nvPr>
            <p:ph idx="6" type="ctrTitle"/>
          </p:nvPr>
        </p:nvSpPr>
        <p:spPr>
          <a:xfrm flipH="1">
            <a:off x="5588037" y="3149474"/>
            <a:ext cx="2256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9" name="Google Shape;689;p33"/>
          <p:cNvSpPr txBox="1"/>
          <p:nvPr>
            <p:ph idx="7" type="subTitle"/>
          </p:nvPr>
        </p:nvSpPr>
        <p:spPr>
          <a:xfrm flipH="1">
            <a:off x="5588010" y="3452775"/>
            <a:ext cx="2256000" cy="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90" name="Google Shape;690;p33"/>
          <p:cNvSpPr txBox="1"/>
          <p:nvPr>
            <p:ph idx="8" type="title"/>
          </p:nvPr>
        </p:nvSpPr>
        <p:spPr>
          <a:xfrm>
            <a:off x="1357200" y="342900"/>
            <a:ext cx="64296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691" name="Google Shape;691;p33"/>
          <p:cNvSpPr/>
          <p:nvPr/>
        </p:nvSpPr>
        <p:spPr>
          <a:xfrm flipH="1" rot="10800000">
            <a:off x="8323328" y="832190"/>
            <a:ext cx="824400" cy="824400"/>
          </a:xfrm>
          <a:prstGeom prst="rect">
            <a:avLst/>
          </a:prstGeom>
          <a:solidFill>
            <a:srgbClr val="F72D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3"/>
          <p:cNvSpPr/>
          <p:nvPr/>
        </p:nvSpPr>
        <p:spPr>
          <a:xfrm flipH="1" rot="5400000">
            <a:off x="8374741" y="879585"/>
            <a:ext cx="738487" cy="738487"/>
          </a:xfrm>
          <a:custGeom>
            <a:rect b="b" l="l" r="r" t="t"/>
            <a:pathLst>
              <a:path extrusionOk="0" h="29862" w="29862">
                <a:moveTo>
                  <a:pt x="14931" y="1"/>
                </a:moveTo>
                <a:cubicBezTo>
                  <a:pt x="14931" y="8239"/>
                  <a:pt x="8239" y="14931"/>
                  <a:pt x="1" y="14931"/>
                </a:cubicBezTo>
                <a:cubicBezTo>
                  <a:pt x="8239" y="14931"/>
                  <a:pt x="14931" y="21608"/>
                  <a:pt x="14931" y="29861"/>
                </a:cubicBezTo>
                <a:cubicBezTo>
                  <a:pt x="14931" y="21608"/>
                  <a:pt x="21608" y="14931"/>
                  <a:pt x="29861" y="14931"/>
                </a:cubicBezTo>
                <a:cubicBezTo>
                  <a:pt x="21608" y="14931"/>
                  <a:pt x="14931" y="8239"/>
                  <a:pt x="1493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3"/>
          <p:cNvSpPr/>
          <p:nvPr/>
        </p:nvSpPr>
        <p:spPr>
          <a:xfrm flipH="1" rot="-5400000">
            <a:off x="8315749" y="236"/>
            <a:ext cx="832193" cy="831731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3"/>
          <p:cNvSpPr/>
          <p:nvPr/>
        </p:nvSpPr>
        <p:spPr>
          <a:xfrm flipH="1" rot="-5400000">
            <a:off x="8316837" y="5"/>
            <a:ext cx="830874" cy="830874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rgbClr val="30C0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33"/>
          <p:cNvSpPr/>
          <p:nvPr/>
        </p:nvSpPr>
        <p:spPr>
          <a:xfrm rot="-5400000">
            <a:off x="8322893" y="1656798"/>
            <a:ext cx="825059" cy="824645"/>
          </a:xfrm>
          <a:custGeom>
            <a:rect b="b" l="l" r="r" t="t"/>
            <a:pathLst>
              <a:path extrusionOk="0" h="29846" w="29861">
                <a:moveTo>
                  <a:pt x="29861" y="0"/>
                </a:moveTo>
                <a:lnTo>
                  <a:pt x="0" y="29846"/>
                </a:lnTo>
                <a:lnTo>
                  <a:pt x="29861" y="29846"/>
                </a:lnTo>
                <a:lnTo>
                  <a:pt x="298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4"/>
          <p:cNvSpPr txBox="1"/>
          <p:nvPr>
            <p:ph type="ctrTitle"/>
          </p:nvPr>
        </p:nvSpPr>
        <p:spPr>
          <a:xfrm flipH="1">
            <a:off x="1205114" y="1519398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98" name="Google Shape;698;p34"/>
          <p:cNvSpPr txBox="1"/>
          <p:nvPr>
            <p:ph idx="1" type="subTitle"/>
          </p:nvPr>
        </p:nvSpPr>
        <p:spPr>
          <a:xfrm flipH="1">
            <a:off x="1205114" y="1953721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99" name="Google Shape;699;p34"/>
          <p:cNvSpPr txBox="1"/>
          <p:nvPr>
            <p:ph idx="2" type="ctrTitle"/>
          </p:nvPr>
        </p:nvSpPr>
        <p:spPr>
          <a:xfrm flipH="1">
            <a:off x="3796937" y="1519398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00" name="Google Shape;700;p34"/>
          <p:cNvSpPr txBox="1"/>
          <p:nvPr>
            <p:ph idx="3" type="subTitle"/>
          </p:nvPr>
        </p:nvSpPr>
        <p:spPr>
          <a:xfrm flipH="1">
            <a:off x="3519887" y="1953721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01" name="Google Shape;701;p34"/>
          <p:cNvSpPr txBox="1"/>
          <p:nvPr>
            <p:ph idx="4" type="ctrTitle"/>
          </p:nvPr>
        </p:nvSpPr>
        <p:spPr>
          <a:xfrm flipH="1">
            <a:off x="6382385" y="1519398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02" name="Google Shape;702;p34"/>
          <p:cNvSpPr txBox="1"/>
          <p:nvPr>
            <p:ph idx="5" type="subTitle"/>
          </p:nvPr>
        </p:nvSpPr>
        <p:spPr>
          <a:xfrm flipH="1">
            <a:off x="5828285" y="1953721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03" name="Google Shape;703;p34"/>
          <p:cNvSpPr txBox="1"/>
          <p:nvPr>
            <p:ph idx="6" type="ctrTitle"/>
          </p:nvPr>
        </p:nvSpPr>
        <p:spPr>
          <a:xfrm flipH="1">
            <a:off x="1205114" y="2846898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04" name="Google Shape;704;p34"/>
          <p:cNvSpPr txBox="1"/>
          <p:nvPr>
            <p:ph idx="7" type="subTitle"/>
          </p:nvPr>
        </p:nvSpPr>
        <p:spPr>
          <a:xfrm flipH="1">
            <a:off x="1205114" y="3268757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05" name="Google Shape;705;p34"/>
          <p:cNvSpPr txBox="1"/>
          <p:nvPr>
            <p:ph idx="8" type="ctrTitle"/>
          </p:nvPr>
        </p:nvSpPr>
        <p:spPr>
          <a:xfrm flipH="1">
            <a:off x="3796937" y="2846898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06" name="Google Shape;706;p34"/>
          <p:cNvSpPr txBox="1"/>
          <p:nvPr>
            <p:ph idx="9" type="subTitle"/>
          </p:nvPr>
        </p:nvSpPr>
        <p:spPr>
          <a:xfrm flipH="1">
            <a:off x="3519887" y="3268757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07" name="Google Shape;707;p34"/>
          <p:cNvSpPr txBox="1"/>
          <p:nvPr>
            <p:ph idx="13" type="ctrTitle"/>
          </p:nvPr>
        </p:nvSpPr>
        <p:spPr>
          <a:xfrm flipH="1">
            <a:off x="6330560" y="2846898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08" name="Google Shape;708;p34"/>
          <p:cNvSpPr txBox="1"/>
          <p:nvPr>
            <p:ph idx="14" type="subTitle"/>
          </p:nvPr>
        </p:nvSpPr>
        <p:spPr>
          <a:xfrm flipH="1">
            <a:off x="5776460" y="3268757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709" name="Google Shape;709;p34"/>
          <p:cNvGrpSpPr/>
          <p:nvPr/>
        </p:nvGrpSpPr>
        <p:grpSpPr>
          <a:xfrm>
            <a:off x="17" y="-17"/>
            <a:ext cx="834179" cy="834212"/>
            <a:chOff x="17" y="-17"/>
            <a:chExt cx="834179" cy="834212"/>
          </a:xfrm>
        </p:grpSpPr>
        <p:sp>
          <p:nvSpPr>
            <p:cNvPr id="710" name="Google Shape;710;p34"/>
            <p:cNvSpPr/>
            <p:nvPr/>
          </p:nvSpPr>
          <p:spPr>
            <a:xfrm rot="5400000">
              <a:off x="215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2" name="Google Shape;712;p34"/>
          <p:cNvSpPr/>
          <p:nvPr/>
        </p:nvSpPr>
        <p:spPr>
          <a:xfrm>
            <a:off x="0" y="834200"/>
            <a:ext cx="834202" cy="833739"/>
          </a:xfrm>
          <a:custGeom>
            <a:rect b="b" l="l" r="r" t="t"/>
            <a:pathLst>
              <a:path extrusionOk="0" h="25198" w="25212">
                <a:moveTo>
                  <a:pt x="1" y="0"/>
                </a:moveTo>
                <a:lnTo>
                  <a:pt x="25212" y="0"/>
                </a:lnTo>
                <a:lnTo>
                  <a:pt x="25212" y="251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4"/>
          <p:cNvSpPr/>
          <p:nvPr/>
        </p:nvSpPr>
        <p:spPr>
          <a:xfrm>
            <a:off x="795950" y="-25"/>
            <a:ext cx="867061" cy="834236"/>
          </a:xfrm>
          <a:custGeom>
            <a:rect b="b" l="l" r="r" t="t"/>
            <a:pathLst>
              <a:path extrusionOk="0" h="21653" w="22505">
                <a:moveTo>
                  <a:pt x="11675" y="0"/>
                </a:moveTo>
                <a:cubicBezTo>
                  <a:pt x="7304" y="0"/>
                  <a:pt x="3355" y="2628"/>
                  <a:pt x="1678" y="6683"/>
                </a:cubicBezTo>
                <a:cubicBezTo>
                  <a:pt x="1" y="10724"/>
                  <a:pt x="925" y="15386"/>
                  <a:pt x="4029" y="18476"/>
                </a:cubicBezTo>
                <a:cubicBezTo>
                  <a:pt x="6095" y="20551"/>
                  <a:pt x="8865" y="21652"/>
                  <a:pt x="11682" y="21652"/>
                </a:cubicBezTo>
                <a:cubicBezTo>
                  <a:pt x="13077" y="21652"/>
                  <a:pt x="14483" y="21382"/>
                  <a:pt x="15822" y="20827"/>
                </a:cubicBezTo>
                <a:cubicBezTo>
                  <a:pt x="19863" y="19149"/>
                  <a:pt x="22505" y="15201"/>
                  <a:pt x="22505" y="10829"/>
                </a:cubicBezTo>
                <a:cubicBezTo>
                  <a:pt x="22505" y="4847"/>
                  <a:pt x="17658" y="0"/>
                  <a:pt x="116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4" name="Google Shape;714;p34"/>
          <p:cNvGrpSpPr/>
          <p:nvPr/>
        </p:nvGrpSpPr>
        <p:grpSpPr>
          <a:xfrm>
            <a:off x="8309867" y="3476508"/>
            <a:ext cx="834116" cy="1666974"/>
            <a:chOff x="8309867" y="3476508"/>
            <a:chExt cx="834116" cy="1666974"/>
          </a:xfrm>
        </p:grpSpPr>
        <p:sp>
          <p:nvSpPr>
            <p:cNvPr id="715" name="Google Shape;715;p34"/>
            <p:cNvSpPr/>
            <p:nvPr/>
          </p:nvSpPr>
          <p:spPr>
            <a:xfrm rot="5400000">
              <a:off x="8309850" y="4309350"/>
              <a:ext cx="834149" cy="834116"/>
            </a:xfrm>
            <a:custGeom>
              <a:rect b="b" l="l" r="r" t="t"/>
              <a:pathLst>
                <a:path extrusionOk="0" h="25238" w="25239">
                  <a:moveTo>
                    <a:pt x="0" y="0"/>
                  </a:moveTo>
                  <a:lnTo>
                    <a:pt x="0" y="25238"/>
                  </a:lnTo>
                  <a:lnTo>
                    <a:pt x="25238" y="25238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 rot="5400000">
              <a:off x="8310726" y="4308904"/>
              <a:ext cx="832827" cy="833686"/>
            </a:xfrm>
            <a:custGeom>
              <a:rect b="b" l="l" r="r" t="t"/>
              <a:pathLst>
                <a:path extrusionOk="0" h="25225" w="25199">
                  <a:moveTo>
                    <a:pt x="17869" y="0"/>
                  </a:moveTo>
                  <a:cubicBezTo>
                    <a:pt x="17869" y="9699"/>
                    <a:pt x="10221" y="17961"/>
                    <a:pt x="25" y="17961"/>
                  </a:cubicBezTo>
                  <a:cubicBezTo>
                    <a:pt x="17" y="17961"/>
                    <a:pt x="9" y="17961"/>
                    <a:pt x="0" y="17961"/>
                  </a:cubicBezTo>
                  <a:lnTo>
                    <a:pt x="0" y="25224"/>
                  </a:lnTo>
                  <a:cubicBezTo>
                    <a:pt x="7238" y="25224"/>
                    <a:pt x="13247" y="22332"/>
                    <a:pt x="17816" y="17789"/>
                  </a:cubicBezTo>
                  <a:cubicBezTo>
                    <a:pt x="22518" y="13061"/>
                    <a:pt x="25172" y="6669"/>
                    <a:pt x="25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 rot="5400000">
              <a:off x="8792380" y="4306937"/>
              <a:ext cx="349206" cy="353999"/>
            </a:xfrm>
            <a:custGeom>
              <a:rect b="b" l="l" r="r" t="t"/>
              <a:pathLst>
                <a:path extrusionOk="0" h="10711" w="10566">
                  <a:moveTo>
                    <a:pt x="0" y="0"/>
                  </a:moveTo>
                  <a:lnTo>
                    <a:pt x="0" y="10710"/>
                  </a:lnTo>
                  <a:cubicBezTo>
                    <a:pt x="5957" y="10710"/>
                    <a:pt x="10566" y="5916"/>
                    <a:pt x="10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 flipH="1" rot="5400000">
              <a:off x="8310726" y="3476079"/>
              <a:ext cx="832827" cy="833686"/>
            </a:xfrm>
            <a:custGeom>
              <a:rect b="b" l="l" r="r" t="t"/>
              <a:pathLst>
                <a:path extrusionOk="0" h="25225" w="25199">
                  <a:moveTo>
                    <a:pt x="17869" y="0"/>
                  </a:moveTo>
                  <a:cubicBezTo>
                    <a:pt x="17869" y="9699"/>
                    <a:pt x="10221" y="17961"/>
                    <a:pt x="25" y="17961"/>
                  </a:cubicBezTo>
                  <a:cubicBezTo>
                    <a:pt x="17" y="17961"/>
                    <a:pt x="9" y="17961"/>
                    <a:pt x="0" y="17961"/>
                  </a:cubicBezTo>
                  <a:lnTo>
                    <a:pt x="0" y="25224"/>
                  </a:lnTo>
                  <a:cubicBezTo>
                    <a:pt x="7238" y="25224"/>
                    <a:pt x="13247" y="22332"/>
                    <a:pt x="17816" y="17789"/>
                  </a:cubicBezTo>
                  <a:cubicBezTo>
                    <a:pt x="22518" y="13061"/>
                    <a:pt x="25172" y="6669"/>
                    <a:pt x="25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 flipH="1" rot="5400000">
              <a:off x="8792380" y="3964086"/>
              <a:ext cx="349206" cy="353999"/>
            </a:xfrm>
            <a:custGeom>
              <a:rect b="b" l="l" r="r" t="t"/>
              <a:pathLst>
                <a:path extrusionOk="0" h="10711" w="10566">
                  <a:moveTo>
                    <a:pt x="0" y="0"/>
                  </a:moveTo>
                  <a:lnTo>
                    <a:pt x="0" y="10710"/>
                  </a:lnTo>
                  <a:cubicBezTo>
                    <a:pt x="5957" y="10710"/>
                    <a:pt x="10566" y="5916"/>
                    <a:pt x="10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34"/>
          <p:cNvGrpSpPr/>
          <p:nvPr/>
        </p:nvGrpSpPr>
        <p:grpSpPr>
          <a:xfrm>
            <a:off x="7442825" y="4276459"/>
            <a:ext cx="867041" cy="866988"/>
            <a:chOff x="7442825" y="4276459"/>
            <a:chExt cx="867041" cy="866988"/>
          </a:xfrm>
        </p:grpSpPr>
        <p:sp>
          <p:nvSpPr>
            <p:cNvPr id="721" name="Google Shape;721;p34"/>
            <p:cNvSpPr/>
            <p:nvPr/>
          </p:nvSpPr>
          <p:spPr>
            <a:xfrm>
              <a:off x="7442825" y="4276459"/>
              <a:ext cx="867023" cy="866988"/>
            </a:xfrm>
            <a:custGeom>
              <a:rect b="b" l="l" r="r" t="t"/>
              <a:pathLst>
                <a:path extrusionOk="0" h="25238" w="25239">
                  <a:moveTo>
                    <a:pt x="1" y="0"/>
                  </a:moveTo>
                  <a:lnTo>
                    <a:pt x="1" y="25238"/>
                  </a:lnTo>
                  <a:lnTo>
                    <a:pt x="25238" y="25238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7442825" y="4277353"/>
              <a:ext cx="289042" cy="294023"/>
            </a:xfrm>
            <a:custGeom>
              <a:rect b="b" l="l" r="r" t="t"/>
              <a:pathLst>
                <a:path extrusionOk="0" h="8559" w="8414">
                  <a:moveTo>
                    <a:pt x="8413" y="0"/>
                  </a:moveTo>
                  <a:cubicBezTo>
                    <a:pt x="3765" y="0"/>
                    <a:pt x="1" y="3830"/>
                    <a:pt x="1" y="8558"/>
                  </a:cubicBezTo>
                  <a:lnTo>
                    <a:pt x="8413" y="8558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7442825" y="4571350"/>
              <a:ext cx="289042" cy="283133"/>
            </a:xfrm>
            <a:custGeom>
              <a:rect b="b" l="l" r="r" t="t"/>
              <a:pathLst>
                <a:path extrusionOk="0" h="8242" w="8414">
                  <a:moveTo>
                    <a:pt x="8413" y="0"/>
                  </a:moveTo>
                  <a:cubicBezTo>
                    <a:pt x="3765" y="0"/>
                    <a:pt x="1" y="3685"/>
                    <a:pt x="1" y="8228"/>
                  </a:cubicBezTo>
                  <a:lnTo>
                    <a:pt x="1" y="8241"/>
                  </a:lnTo>
                  <a:lnTo>
                    <a:pt x="8413" y="8241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7442825" y="4854458"/>
              <a:ext cx="289042" cy="288561"/>
            </a:xfrm>
            <a:custGeom>
              <a:rect b="b" l="l" r="r" t="t"/>
              <a:pathLst>
                <a:path extrusionOk="0" h="8400" w="8414">
                  <a:moveTo>
                    <a:pt x="8413" y="0"/>
                  </a:moveTo>
                  <a:cubicBezTo>
                    <a:pt x="3765" y="0"/>
                    <a:pt x="1" y="3751"/>
                    <a:pt x="1" y="8399"/>
                  </a:cubicBezTo>
                  <a:lnTo>
                    <a:pt x="8413" y="8399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7731842" y="4277353"/>
              <a:ext cx="289008" cy="294023"/>
            </a:xfrm>
            <a:custGeom>
              <a:rect b="b" l="l" r="r" t="t"/>
              <a:pathLst>
                <a:path extrusionOk="0" h="8559" w="8413">
                  <a:moveTo>
                    <a:pt x="8413" y="0"/>
                  </a:moveTo>
                  <a:cubicBezTo>
                    <a:pt x="3764" y="0"/>
                    <a:pt x="0" y="3830"/>
                    <a:pt x="0" y="8558"/>
                  </a:cubicBezTo>
                  <a:lnTo>
                    <a:pt x="8413" y="8558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7731842" y="4571350"/>
              <a:ext cx="289008" cy="283133"/>
            </a:xfrm>
            <a:custGeom>
              <a:rect b="b" l="l" r="r" t="t"/>
              <a:pathLst>
                <a:path extrusionOk="0" h="8242" w="8413">
                  <a:moveTo>
                    <a:pt x="8413" y="0"/>
                  </a:moveTo>
                  <a:cubicBezTo>
                    <a:pt x="3764" y="0"/>
                    <a:pt x="0" y="3685"/>
                    <a:pt x="0" y="8228"/>
                  </a:cubicBezTo>
                  <a:lnTo>
                    <a:pt x="0" y="8241"/>
                  </a:lnTo>
                  <a:lnTo>
                    <a:pt x="8413" y="8241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7731842" y="4854458"/>
              <a:ext cx="289008" cy="288561"/>
            </a:xfrm>
            <a:custGeom>
              <a:rect b="b" l="l" r="r" t="t"/>
              <a:pathLst>
                <a:path extrusionOk="0" h="8400" w="8413">
                  <a:moveTo>
                    <a:pt x="8413" y="0"/>
                  </a:moveTo>
                  <a:cubicBezTo>
                    <a:pt x="3764" y="0"/>
                    <a:pt x="0" y="3751"/>
                    <a:pt x="0" y="8399"/>
                  </a:cubicBezTo>
                  <a:lnTo>
                    <a:pt x="8413" y="8399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8020824" y="4277353"/>
              <a:ext cx="289042" cy="294023"/>
            </a:xfrm>
            <a:custGeom>
              <a:rect b="b" l="l" r="r" t="t"/>
              <a:pathLst>
                <a:path extrusionOk="0" h="8559" w="8414">
                  <a:moveTo>
                    <a:pt x="8413" y="0"/>
                  </a:moveTo>
                  <a:cubicBezTo>
                    <a:pt x="3765" y="0"/>
                    <a:pt x="1" y="3830"/>
                    <a:pt x="1" y="8558"/>
                  </a:cubicBezTo>
                  <a:lnTo>
                    <a:pt x="8413" y="8558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8020824" y="4571350"/>
              <a:ext cx="289042" cy="283133"/>
            </a:xfrm>
            <a:custGeom>
              <a:rect b="b" l="l" r="r" t="t"/>
              <a:pathLst>
                <a:path extrusionOk="0" h="8242" w="8414">
                  <a:moveTo>
                    <a:pt x="8413" y="0"/>
                  </a:moveTo>
                  <a:cubicBezTo>
                    <a:pt x="3765" y="0"/>
                    <a:pt x="1" y="3685"/>
                    <a:pt x="1" y="8228"/>
                  </a:cubicBezTo>
                  <a:lnTo>
                    <a:pt x="1" y="8241"/>
                  </a:lnTo>
                  <a:lnTo>
                    <a:pt x="8413" y="8241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8020824" y="4854458"/>
              <a:ext cx="289042" cy="288561"/>
            </a:xfrm>
            <a:custGeom>
              <a:rect b="b" l="l" r="r" t="t"/>
              <a:pathLst>
                <a:path extrusionOk="0" h="8400" w="8414">
                  <a:moveTo>
                    <a:pt x="8413" y="0"/>
                  </a:moveTo>
                  <a:cubicBezTo>
                    <a:pt x="3765" y="0"/>
                    <a:pt x="1" y="3751"/>
                    <a:pt x="1" y="8399"/>
                  </a:cubicBezTo>
                  <a:lnTo>
                    <a:pt x="8413" y="8399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1" name="Google Shape;731;p34"/>
          <p:cNvGrpSpPr/>
          <p:nvPr/>
        </p:nvGrpSpPr>
        <p:grpSpPr>
          <a:xfrm>
            <a:off x="6575784" y="4276989"/>
            <a:ext cx="867051" cy="865935"/>
            <a:chOff x="8276184" y="2610576"/>
            <a:chExt cx="867051" cy="865935"/>
          </a:xfrm>
        </p:grpSpPr>
        <p:sp>
          <p:nvSpPr>
            <p:cNvPr id="732" name="Google Shape;732;p34"/>
            <p:cNvSpPr/>
            <p:nvPr/>
          </p:nvSpPr>
          <p:spPr>
            <a:xfrm>
              <a:off x="8710255" y="2610576"/>
              <a:ext cx="432980" cy="865935"/>
            </a:xfrm>
            <a:custGeom>
              <a:rect b="b" l="l" r="r" t="t"/>
              <a:pathLst>
                <a:path extrusionOk="0" h="10302" w="5151">
                  <a:moveTo>
                    <a:pt x="5151" y="0"/>
                  </a:moveTo>
                  <a:cubicBezTo>
                    <a:pt x="2298" y="0"/>
                    <a:pt x="0" y="2298"/>
                    <a:pt x="0" y="5151"/>
                  </a:cubicBezTo>
                  <a:cubicBezTo>
                    <a:pt x="0" y="7990"/>
                    <a:pt x="2298" y="10301"/>
                    <a:pt x="5151" y="10301"/>
                  </a:cubicBezTo>
                  <a:lnTo>
                    <a:pt x="5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 flipH="1">
              <a:off x="8276184" y="2610576"/>
              <a:ext cx="434157" cy="865935"/>
            </a:xfrm>
            <a:custGeom>
              <a:rect b="b" l="l" r="r" t="t"/>
              <a:pathLst>
                <a:path extrusionOk="0" h="10302" w="5165">
                  <a:moveTo>
                    <a:pt x="1" y="0"/>
                  </a:moveTo>
                  <a:lnTo>
                    <a:pt x="1" y="10301"/>
                  </a:lnTo>
                  <a:cubicBezTo>
                    <a:pt x="2853" y="10301"/>
                    <a:pt x="5164" y="7990"/>
                    <a:pt x="5164" y="5151"/>
                  </a:cubicBezTo>
                  <a:cubicBezTo>
                    <a:pt x="5164" y="2298"/>
                    <a:pt x="2853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4" name="Google Shape;734;p34"/>
          <p:cNvSpPr txBox="1"/>
          <p:nvPr>
            <p:ph idx="15" type="title"/>
          </p:nvPr>
        </p:nvSpPr>
        <p:spPr>
          <a:xfrm>
            <a:off x="1357200" y="347675"/>
            <a:ext cx="64296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3_1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5"/>
          <p:cNvSpPr/>
          <p:nvPr/>
        </p:nvSpPr>
        <p:spPr>
          <a:xfrm flipH="1" rot="-5400000">
            <a:off x="8290993" y="4324495"/>
            <a:ext cx="854400" cy="85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7" name="Google Shape;737;p35"/>
          <p:cNvGrpSpPr/>
          <p:nvPr/>
        </p:nvGrpSpPr>
        <p:grpSpPr>
          <a:xfrm flipH="1" rot="5400000">
            <a:off x="7442053" y="4321140"/>
            <a:ext cx="856965" cy="861121"/>
            <a:chOff x="-2592639" y="2335907"/>
            <a:chExt cx="1179418" cy="1185138"/>
          </a:xfrm>
        </p:grpSpPr>
        <p:sp>
          <p:nvSpPr>
            <p:cNvPr id="738" name="Google Shape;738;p35"/>
            <p:cNvSpPr/>
            <p:nvPr/>
          </p:nvSpPr>
          <p:spPr>
            <a:xfrm>
              <a:off x="-2592639" y="2342281"/>
              <a:ext cx="1179418" cy="1178764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-2592639" y="2335907"/>
              <a:ext cx="1175722" cy="1176329"/>
            </a:xfrm>
            <a:custGeom>
              <a:rect b="b" l="l" r="r" t="t"/>
              <a:pathLst>
                <a:path extrusionOk="0" h="25212" w="25199">
                  <a:moveTo>
                    <a:pt x="17882" y="0"/>
                  </a:moveTo>
                  <a:cubicBezTo>
                    <a:pt x="17882" y="9699"/>
                    <a:pt x="10235" y="17948"/>
                    <a:pt x="25" y="17948"/>
                  </a:cubicBezTo>
                  <a:cubicBezTo>
                    <a:pt x="17" y="17948"/>
                    <a:pt x="9" y="17948"/>
                    <a:pt x="0" y="17948"/>
                  </a:cubicBezTo>
                  <a:lnTo>
                    <a:pt x="0" y="25211"/>
                  </a:lnTo>
                  <a:cubicBezTo>
                    <a:pt x="7238" y="25211"/>
                    <a:pt x="13247" y="22319"/>
                    <a:pt x="17816" y="17789"/>
                  </a:cubicBezTo>
                  <a:cubicBezTo>
                    <a:pt x="22518" y="13061"/>
                    <a:pt x="25172" y="6669"/>
                    <a:pt x="25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-2592639" y="2342281"/>
              <a:ext cx="493749" cy="500525"/>
            </a:xfrm>
            <a:custGeom>
              <a:rect b="b" l="l" r="r" t="t"/>
              <a:pathLst>
                <a:path extrusionOk="0" h="10711" w="10566">
                  <a:moveTo>
                    <a:pt x="0" y="0"/>
                  </a:moveTo>
                  <a:lnTo>
                    <a:pt x="0" y="10710"/>
                  </a:lnTo>
                  <a:cubicBezTo>
                    <a:pt x="5970" y="10710"/>
                    <a:pt x="10566" y="5903"/>
                    <a:pt x="10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1" name="Google Shape;741;p35"/>
          <p:cNvSpPr/>
          <p:nvPr/>
        </p:nvSpPr>
        <p:spPr>
          <a:xfrm flipH="1" rot="-5400000">
            <a:off x="8432202" y="4460532"/>
            <a:ext cx="571965" cy="550311"/>
          </a:xfrm>
          <a:custGeom>
            <a:rect b="b" l="l" r="r" t="t"/>
            <a:pathLst>
              <a:path extrusionOk="0" h="21653" w="22505">
                <a:moveTo>
                  <a:pt x="11675" y="0"/>
                </a:moveTo>
                <a:cubicBezTo>
                  <a:pt x="7304" y="0"/>
                  <a:pt x="3355" y="2628"/>
                  <a:pt x="1678" y="6683"/>
                </a:cubicBezTo>
                <a:cubicBezTo>
                  <a:pt x="1" y="10724"/>
                  <a:pt x="925" y="15386"/>
                  <a:pt x="4029" y="18476"/>
                </a:cubicBezTo>
                <a:cubicBezTo>
                  <a:pt x="6095" y="20551"/>
                  <a:pt x="8865" y="21652"/>
                  <a:pt x="11682" y="21652"/>
                </a:cubicBezTo>
                <a:cubicBezTo>
                  <a:pt x="13077" y="21652"/>
                  <a:pt x="14483" y="21382"/>
                  <a:pt x="15822" y="20827"/>
                </a:cubicBezTo>
                <a:cubicBezTo>
                  <a:pt x="19863" y="19149"/>
                  <a:pt x="22505" y="15201"/>
                  <a:pt x="22505" y="10829"/>
                </a:cubicBezTo>
                <a:cubicBezTo>
                  <a:pt x="22505" y="4847"/>
                  <a:pt x="17658" y="0"/>
                  <a:pt x="1167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5"/>
          <p:cNvSpPr/>
          <p:nvPr/>
        </p:nvSpPr>
        <p:spPr>
          <a:xfrm>
            <a:off x="8313763" y="0"/>
            <a:ext cx="834202" cy="833739"/>
          </a:xfrm>
          <a:custGeom>
            <a:rect b="b" l="l" r="r" t="t"/>
            <a:pathLst>
              <a:path extrusionOk="0" h="25198" w="25212">
                <a:moveTo>
                  <a:pt x="1" y="0"/>
                </a:moveTo>
                <a:lnTo>
                  <a:pt x="25212" y="0"/>
                </a:lnTo>
                <a:lnTo>
                  <a:pt x="25212" y="251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5"/>
          <p:cNvSpPr/>
          <p:nvPr/>
        </p:nvSpPr>
        <p:spPr>
          <a:xfrm rot="5400000">
            <a:off x="-1124" y="3475979"/>
            <a:ext cx="850428" cy="851719"/>
          </a:xfrm>
          <a:custGeom>
            <a:rect b="b" l="l" r="r" t="t"/>
            <a:pathLst>
              <a:path extrusionOk="0" h="25238" w="25239">
                <a:moveTo>
                  <a:pt x="1" y="0"/>
                </a:moveTo>
                <a:lnTo>
                  <a:pt x="1" y="25238"/>
                </a:lnTo>
                <a:lnTo>
                  <a:pt x="25238" y="25238"/>
                </a:lnTo>
                <a:lnTo>
                  <a:pt x="252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5"/>
          <p:cNvSpPr/>
          <p:nvPr/>
        </p:nvSpPr>
        <p:spPr>
          <a:xfrm rot="5400000">
            <a:off x="-1346" y="3469612"/>
            <a:ext cx="854308" cy="855191"/>
          </a:xfrm>
          <a:custGeom>
            <a:rect b="b" l="l" r="r" t="t"/>
            <a:pathLst>
              <a:path extrusionOk="0" h="25186" w="25160">
                <a:moveTo>
                  <a:pt x="13788" y="1"/>
                </a:moveTo>
                <a:cubicBezTo>
                  <a:pt x="13788" y="7713"/>
                  <a:pt x="7753" y="13868"/>
                  <a:pt x="1" y="13868"/>
                </a:cubicBezTo>
                <a:lnTo>
                  <a:pt x="1" y="25186"/>
                </a:lnTo>
                <a:cubicBezTo>
                  <a:pt x="14303" y="25186"/>
                  <a:pt x="25159" y="14211"/>
                  <a:pt x="2515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35"/>
          <p:cNvSpPr/>
          <p:nvPr/>
        </p:nvSpPr>
        <p:spPr>
          <a:xfrm rot="5400000">
            <a:off x="-1434" y="4323080"/>
            <a:ext cx="854400" cy="85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6" name="Google Shape;746;p35"/>
          <p:cNvGrpSpPr/>
          <p:nvPr/>
        </p:nvGrpSpPr>
        <p:grpSpPr>
          <a:xfrm rot="-5400000">
            <a:off x="844977" y="4318590"/>
            <a:ext cx="856965" cy="861121"/>
            <a:chOff x="-2592450" y="2335907"/>
            <a:chExt cx="1179418" cy="1185138"/>
          </a:xfrm>
        </p:grpSpPr>
        <p:sp>
          <p:nvSpPr>
            <p:cNvPr id="747" name="Google Shape;747;p35"/>
            <p:cNvSpPr/>
            <p:nvPr/>
          </p:nvSpPr>
          <p:spPr>
            <a:xfrm>
              <a:off x="-2592450" y="2342281"/>
              <a:ext cx="1179418" cy="1178764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-2592450" y="2335907"/>
              <a:ext cx="1175722" cy="1176329"/>
            </a:xfrm>
            <a:custGeom>
              <a:rect b="b" l="l" r="r" t="t"/>
              <a:pathLst>
                <a:path extrusionOk="0" h="25212" w="25199">
                  <a:moveTo>
                    <a:pt x="17882" y="0"/>
                  </a:moveTo>
                  <a:cubicBezTo>
                    <a:pt x="17882" y="9699"/>
                    <a:pt x="10235" y="17948"/>
                    <a:pt x="25" y="17948"/>
                  </a:cubicBezTo>
                  <a:cubicBezTo>
                    <a:pt x="17" y="17948"/>
                    <a:pt x="9" y="17948"/>
                    <a:pt x="0" y="17948"/>
                  </a:cubicBezTo>
                  <a:lnTo>
                    <a:pt x="0" y="25211"/>
                  </a:lnTo>
                  <a:cubicBezTo>
                    <a:pt x="7238" y="25211"/>
                    <a:pt x="13247" y="22319"/>
                    <a:pt x="17816" y="17789"/>
                  </a:cubicBezTo>
                  <a:cubicBezTo>
                    <a:pt x="22518" y="13061"/>
                    <a:pt x="25172" y="6669"/>
                    <a:pt x="25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-2592450" y="2342281"/>
              <a:ext cx="493749" cy="500525"/>
            </a:xfrm>
            <a:custGeom>
              <a:rect b="b" l="l" r="r" t="t"/>
              <a:pathLst>
                <a:path extrusionOk="0" h="10711" w="10566">
                  <a:moveTo>
                    <a:pt x="0" y="0"/>
                  </a:moveTo>
                  <a:lnTo>
                    <a:pt x="0" y="10710"/>
                  </a:lnTo>
                  <a:cubicBezTo>
                    <a:pt x="5970" y="10710"/>
                    <a:pt x="10566" y="5903"/>
                    <a:pt x="10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0" name="Google Shape;750;p35"/>
          <p:cNvSpPr/>
          <p:nvPr/>
        </p:nvSpPr>
        <p:spPr>
          <a:xfrm rot="5400000">
            <a:off x="139829" y="4460532"/>
            <a:ext cx="571965" cy="550311"/>
          </a:xfrm>
          <a:custGeom>
            <a:rect b="b" l="l" r="r" t="t"/>
            <a:pathLst>
              <a:path extrusionOk="0" h="21653" w="22505">
                <a:moveTo>
                  <a:pt x="11675" y="0"/>
                </a:moveTo>
                <a:cubicBezTo>
                  <a:pt x="7304" y="0"/>
                  <a:pt x="3355" y="2628"/>
                  <a:pt x="1678" y="6683"/>
                </a:cubicBezTo>
                <a:cubicBezTo>
                  <a:pt x="1" y="10724"/>
                  <a:pt x="925" y="15386"/>
                  <a:pt x="4029" y="18476"/>
                </a:cubicBezTo>
                <a:cubicBezTo>
                  <a:pt x="6095" y="20551"/>
                  <a:pt x="8865" y="21652"/>
                  <a:pt x="11682" y="21652"/>
                </a:cubicBezTo>
                <a:cubicBezTo>
                  <a:pt x="13077" y="21652"/>
                  <a:pt x="14483" y="21382"/>
                  <a:pt x="15822" y="20827"/>
                </a:cubicBezTo>
                <a:cubicBezTo>
                  <a:pt x="19863" y="19149"/>
                  <a:pt x="22505" y="15201"/>
                  <a:pt x="22505" y="10829"/>
                </a:cubicBezTo>
                <a:cubicBezTo>
                  <a:pt x="22505" y="4847"/>
                  <a:pt x="17658" y="0"/>
                  <a:pt x="1167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35"/>
          <p:cNvSpPr/>
          <p:nvPr/>
        </p:nvSpPr>
        <p:spPr>
          <a:xfrm flipH="1">
            <a:off x="-3987" y="0"/>
            <a:ext cx="834202" cy="833739"/>
          </a:xfrm>
          <a:custGeom>
            <a:rect b="b" l="l" r="r" t="t"/>
            <a:pathLst>
              <a:path extrusionOk="0" h="25198" w="25212">
                <a:moveTo>
                  <a:pt x="1" y="0"/>
                </a:moveTo>
                <a:lnTo>
                  <a:pt x="25212" y="0"/>
                </a:lnTo>
                <a:lnTo>
                  <a:pt x="25212" y="251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35"/>
          <p:cNvSpPr txBox="1"/>
          <p:nvPr>
            <p:ph type="ctrTitle"/>
          </p:nvPr>
        </p:nvSpPr>
        <p:spPr>
          <a:xfrm flipH="1">
            <a:off x="1757187" y="2375423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53" name="Google Shape;753;p35"/>
          <p:cNvSpPr txBox="1"/>
          <p:nvPr>
            <p:ph idx="1" type="subTitle"/>
          </p:nvPr>
        </p:nvSpPr>
        <p:spPr>
          <a:xfrm flipH="1">
            <a:off x="1203087" y="2809746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54" name="Google Shape;754;p35"/>
          <p:cNvSpPr txBox="1"/>
          <p:nvPr>
            <p:ph idx="2" type="ctrTitle"/>
          </p:nvPr>
        </p:nvSpPr>
        <p:spPr>
          <a:xfrm flipH="1">
            <a:off x="1757187" y="1205848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55" name="Google Shape;755;p35"/>
          <p:cNvSpPr txBox="1"/>
          <p:nvPr>
            <p:ph idx="3" type="subTitle"/>
          </p:nvPr>
        </p:nvSpPr>
        <p:spPr>
          <a:xfrm flipH="1">
            <a:off x="1203087" y="1640171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56" name="Google Shape;756;p35"/>
          <p:cNvSpPr txBox="1"/>
          <p:nvPr>
            <p:ph idx="4" type="ctrTitle"/>
          </p:nvPr>
        </p:nvSpPr>
        <p:spPr>
          <a:xfrm flipH="1">
            <a:off x="5826235" y="1205848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57" name="Google Shape;757;p35"/>
          <p:cNvSpPr txBox="1"/>
          <p:nvPr>
            <p:ph idx="5" type="subTitle"/>
          </p:nvPr>
        </p:nvSpPr>
        <p:spPr>
          <a:xfrm flipH="1">
            <a:off x="5826235" y="1640171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58" name="Google Shape;758;p35"/>
          <p:cNvSpPr txBox="1"/>
          <p:nvPr>
            <p:ph idx="6" type="ctrTitle"/>
          </p:nvPr>
        </p:nvSpPr>
        <p:spPr>
          <a:xfrm flipH="1">
            <a:off x="1757187" y="3500360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59" name="Google Shape;759;p35"/>
          <p:cNvSpPr txBox="1"/>
          <p:nvPr>
            <p:ph idx="7" type="subTitle"/>
          </p:nvPr>
        </p:nvSpPr>
        <p:spPr>
          <a:xfrm flipH="1">
            <a:off x="1185387" y="3922220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60" name="Google Shape;760;p35"/>
          <p:cNvSpPr txBox="1"/>
          <p:nvPr>
            <p:ph idx="8" type="ctrTitle"/>
          </p:nvPr>
        </p:nvSpPr>
        <p:spPr>
          <a:xfrm flipH="1">
            <a:off x="5826235" y="3500360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61" name="Google Shape;761;p35"/>
          <p:cNvSpPr txBox="1"/>
          <p:nvPr>
            <p:ph idx="9" type="subTitle"/>
          </p:nvPr>
        </p:nvSpPr>
        <p:spPr>
          <a:xfrm flipH="1">
            <a:off x="5826235" y="3922220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62" name="Google Shape;762;p35"/>
          <p:cNvSpPr txBox="1"/>
          <p:nvPr>
            <p:ph idx="13" type="ctrTitle"/>
          </p:nvPr>
        </p:nvSpPr>
        <p:spPr>
          <a:xfrm flipH="1">
            <a:off x="5826235" y="2359335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63" name="Google Shape;763;p35"/>
          <p:cNvSpPr txBox="1"/>
          <p:nvPr>
            <p:ph idx="14" type="subTitle"/>
          </p:nvPr>
        </p:nvSpPr>
        <p:spPr>
          <a:xfrm flipH="1">
            <a:off x="5826235" y="2781195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64" name="Google Shape;764;p35"/>
          <p:cNvSpPr txBox="1"/>
          <p:nvPr>
            <p:ph idx="15" type="title"/>
          </p:nvPr>
        </p:nvSpPr>
        <p:spPr>
          <a:xfrm>
            <a:off x="1357200" y="347675"/>
            <a:ext cx="64296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765" name="Google Shape;765;p35"/>
          <p:cNvSpPr/>
          <p:nvPr/>
        </p:nvSpPr>
        <p:spPr>
          <a:xfrm flipH="1" rot="-5400000">
            <a:off x="8307374" y="3475979"/>
            <a:ext cx="850428" cy="851719"/>
          </a:xfrm>
          <a:custGeom>
            <a:rect b="b" l="l" r="r" t="t"/>
            <a:pathLst>
              <a:path extrusionOk="0" h="25238" w="25239">
                <a:moveTo>
                  <a:pt x="1" y="0"/>
                </a:moveTo>
                <a:lnTo>
                  <a:pt x="1" y="25238"/>
                </a:lnTo>
                <a:lnTo>
                  <a:pt x="25238" y="25238"/>
                </a:lnTo>
                <a:lnTo>
                  <a:pt x="252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35"/>
          <p:cNvSpPr/>
          <p:nvPr/>
        </p:nvSpPr>
        <p:spPr>
          <a:xfrm flipH="1" rot="-5400000">
            <a:off x="8303717" y="3469612"/>
            <a:ext cx="854308" cy="855191"/>
          </a:xfrm>
          <a:custGeom>
            <a:rect b="b" l="l" r="r" t="t"/>
            <a:pathLst>
              <a:path extrusionOk="0" h="25186" w="25160">
                <a:moveTo>
                  <a:pt x="13788" y="1"/>
                </a:moveTo>
                <a:cubicBezTo>
                  <a:pt x="13788" y="7713"/>
                  <a:pt x="7753" y="13868"/>
                  <a:pt x="1" y="13868"/>
                </a:cubicBezTo>
                <a:lnTo>
                  <a:pt x="1" y="25186"/>
                </a:lnTo>
                <a:cubicBezTo>
                  <a:pt x="14303" y="25186"/>
                  <a:pt x="25159" y="14211"/>
                  <a:pt x="2515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6"/>
          <p:cNvSpPr/>
          <p:nvPr/>
        </p:nvSpPr>
        <p:spPr>
          <a:xfrm rot="10800000">
            <a:off x="8289337" y="801126"/>
            <a:ext cx="864176" cy="863724"/>
          </a:xfrm>
          <a:custGeom>
            <a:rect b="b" l="l" r="r" t="t"/>
            <a:pathLst>
              <a:path extrusionOk="0" h="25198" w="25213">
                <a:moveTo>
                  <a:pt x="1" y="0"/>
                </a:moveTo>
                <a:lnTo>
                  <a:pt x="25212" y="0"/>
                </a:lnTo>
                <a:lnTo>
                  <a:pt x="25212" y="251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36"/>
          <p:cNvSpPr txBox="1"/>
          <p:nvPr>
            <p:ph hasCustomPrompt="1" type="title"/>
          </p:nvPr>
        </p:nvSpPr>
        <p:spPr>
          <a:xfrm>
            <a:off x="4388850" y="2903075"/>
            <a:ext cx="45870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70" name="Google Shape;770;p36"/>
          <p:cNvSpPr txBox="1"/>
          <p:nvPr>
            <p:ph idx="1" type="subTitle"/>
          </p:nvPr>
        </p:nvSpPr>
        <p:spPr>
          <a:xfrm flipH="1">
            <a:off x="5136300" y="3708821"/>
            <a:ext cx="30921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71" name="Google Shape;771;p36"/>
          <p:cNvSpPr txBox="1"/>
          <p:nvPr>
            <p:ph hasCustomPrompt="1" idx="2" type="title"/>
          </p:nvPr>
        </p:nvSpPr>
        <p:spPr>
          <a:xfrm>
            <a:off x="398875" y="866079"/>
            <a:ext cx="45870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72" name="Google Shape;772;p36"/>
          <p:cNvSpPr txBox="1"/>
          <p:nvPr>
            <p:ph idx="3" type="subTitle"/>
          </p:nvPr>
        </p:nvSpPr>
        <p:spPr>
          <a:xfrm flipH="1">
            <a:off x="870025" y="1684298"/>
            <a:ext cx="36447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73" name="Google Shape;773;p36"/>
          <p:cNvSpPr/>
          <p:nvPr/>
        </p:nvSpPr>
        <p:spPr>
          <a:xfrm>
            <a:off x="0" y="4310925"/>
            <a:ext cx="832575" cy="832575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36"/>
          <p:cNvSpPr/>
          <p:nvPr/>
        </p:nvSpPr>
        <p:spPr>
          <a:xfrm flipH="1">
            <a:off x="832575" y="4310925"/>
            <a:ext cx="832575" cy="832575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36"/>
          <p:cNvSpPr/>
          <p:nvPr/>
        </p:nvSpPr>
        <p:spPr>
          <a:xfrm flipH="1">
            <a:off x="0" y="3478350"/>
            <a:ext cx="832575" cy="832575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36"/>
          <p:cNvSpPr/>
          <p:nvPr/>
        </p:nvSpPr>
        <p:spPr>
          <a:xfrm>
            <a:off x="832575" y="3478350"/>
            <a:ext cx="832575" cy="832575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36"/>
          <p:cNvSpPr/>
          <p:nvPr/>
        </p:nvSpPr>
        <p:spPr>
          <a:xfrm rot="10800000">
            <a:off x="1665148" y="4310093"/>
            <a:ext cx="867061" cy="834236"/>
          </a:xfrm>
          <a:custGeom>
            <a:rect b="b" l="l" r="r" t="t"/>
            <a:pathLst>
              <a:path extrusionOk="0" h="21653" w="22505">
                <a:moveTo>
                  <a:pt x="11675" y="0"/>
                </a:moveTo>
                <a:cubicBezTo>
                  <a:pt x="7304" y="0"/>
                  <a:pt x="3355" y="2628"/>
                  <a:pt x="1678" y="6683"/>
                </a:cubicBezTo>
                <a:cubicBezTo>
                  <a:pt x="1" y="10724"/>
                  <a:pt x="925" y="15386"/>
                  <a:pt x="4029" y="18476"/>
                </a:cubicBezTo>
                <a:cubicBezTo>
                  <a:pt x="6095" y="20551"/>
                  <a:pt x="8865" y="21652"/>
                  <a:pt x="11682" y="21652"/>
                </a:cubicBezTo>
                <a:cubicBezTo>
                  <a:pt x="13077" y="21652"/>
                  <a:pt x="14483" y="21382"/>
                  <a:pt x="15822" y="20827"/>
                </a:cubicBezTo>
                <a:cubicBezTo>
                  <a:pt x="19863" y="19149"/>
                  <a:pt x="22505" y="15201"/>
                  <a:pt x="22505" y="10829"/>
                </a:cubicBezTo>
                <a:cubicBezTo>
                  <a:pt x="22505" y="4847"/>
                  <a:pt x="17658" y="0"/>
                  <a:pt x="116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36"/>
          <p:cNvSpPr/>
          <p:nvPr/>
        </p:nvSpPr>
        <p:spPr>
          <a:xfrm flipH="1" rot="10800000">
            <a:off x="2496922" y="4311420"/>
            <a:ext cx="832596" cy="832101"/>
          </a:xfrm>
          <a:custGeom>
            <a:rect b="b" l="l" r="r" t="t"/>
            <a:pathLst>
              <a:path extrusionOk="0" h="25198" w="25213">
                <a:moveTo>
                  <a:pt x="1" y="0"/>
                </a:moveTo>
                <a:lnTo>
                  <a:pt x="25212" y="0"/>
                </a:lnTo>
                <a:lnTo>
                  <a:pt x="25212" y="2519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36"/>
          <p:cNvSpPr/>
          <p:nvPr/>
        </p:nvSpPr>
        <p:spPr>
          <a:xfrm rot="10800000">
            <a:off x="3322467" y="4311420"/>
            <a:ext cx="832596" cy="832101"/>
          </a:xfrm>
          <a:custGeom>
            <a:rect b="b" l="l" r="r" t="t"/>
            <a:pathLst>
              <a:path extrusionOk="0" h="25198" w="25213">
                <a:moveTo>
                  <a:pt x="1" y="0"/>
                </a:moveTo>
                <a:lnTo>
                  <a:pt x="25212" y="0"/>
                </a:lnTo>
                <a:lnTo>
                  <a:pt x="25212" y="2519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36"/>
          <p:cNvSpPr/>
          <p:nvPr/>
        </p:nvSpPr>
        <p:spPr>
          <a:xfrm rot="5400000">
            <a:off x="7495289" y="-462"/>
            <a:ext cx="834243" cy="835168"/>
          </a:xfrm>
          <a:custGeom>
            <a:rect b="b" l="l" r="r" t="t"/>
            <a:pathLst>
              <a:path extrusionOk="0" h="25186" w="25160">
                <a:moveTo>
                  <a:pt x="13788" y="1"/>
                </a:moveTo>
                <a:cubicBezTo>
                  <a:pt x="13788" y="7713"/>
                  <a:pt x="7753" y="13868"/>
                  <a:pt x="1" y="13868"/>
                </a:cubicBezTo>
                <a:lnTo>
                  <a:pt x="1" y="25186"/>
                </a:lnTo>
                <a:cubicBezTo>
                  <a:pt x="14303" y="25186"/>
                  <a:pt x="25159" y="14211"/>
                  <a:pt x="2515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36"/>
          <p:cNvSpPr/>
          <p:nvPr/>
        </p:nvSpPr>
        <p:spPr>
          <a:xfrm flipH="1" rot="-5400000">
            <a:off x="8324500" y="-462"/>
            <a:ext cx="834243" cy="835168"/>
          </a:xfrm>
          <a:custGeom>
            <a:rect b="b" l="l" r="r" t="t"/>
            <a:pathLst>
              <a:path extrusionOk="0" h="25186" w="25160">
                <a:moveTo>
                  <a:pt x="13788" y="1"/>
                </a:moveTo>
                <a:cubicBezTo>
                  <a:pt x="13788" y="7713"/>
                  <a:pt x="7753" y="13868"/>
                  <a:pt x="1" y="13868"/>
                </a:cubicBezTo>
                <a:lnTo>
                  <a:pt x="1" y="25186"/>
                </a:lnTo>
                <a:cubicBezTo>
                  <a:pt x="14303" y="25186"/>
                  <a:pt x="25159" y="14211"/>
                  <a:pt x="2515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36"/>
          <p:cNvSpPr/>
          <p:nvPr/>
        </p:nvSpPr>
        <p:spPr>
          <a:xfrm rot="10800000">
            <a:off x="6690098" y="-1496"/>
            <a:ext cx="867061" cy="834236"/>
          </a:xfrm>
          <a:custGeom>
            <a:rect b="b" l="l" r="r" t="t"/>
            <a:pathLst>
              <a:path extrusionOk="0" h="21653" w="22505">
                <a:moveTo>
                  <a:pt x="11675" y="0"/>
                </a:moveTo>
                <a:cubicBezTo>
                  <a:pt x="7304" y="0"/>
                  <a:pt x="3355" y="2628"/>
                  <a:pt x="1678" y="6683"/>
                </a:cubicBezTo>
                <a:cubicBezTo>
                  <a:pt x="1" y="10724"/>
                  <a:pt x="925" y="15386"/>
                  <a:pt x="4029" y="18476"/>
                </a:cubicBezTo>
                <a:cubicBezTo>
                  <a:pt x="6095" y="20551"/>
                  <a:pt x="8865" y="21652"/>
                  <a:pt x="11682" y="21652"/>
                </a:cubicBezTo>
                <a:cubicBezTo>
                  <a:pt x="13077" y="21652"/>
                  <a:pt x="14483" y="21382"/>
                  <a:pt x="15822" y="20827"/>
                </a:cubicBezTo>
                <a:cubicBezTo>
                  <a:pt x="19863" y="19149"/>
                  <a:pt x="22505" y="15201"/>
                  <a:pt x="22505" y="10829"/>
                </a:cubicBezTo>
                <a:cubicBezTo>
                  <a:pt x="22505" y="4847"/>
                  <a:pt x="17658" y="0"/>
                  <a:pt x="116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36"/>
          <p:cNvSpPr/>
          <p:nvPr/>
        </p:nvSpPr>
        <p:spPr>
          <a:xfrm>
            <a:off x="7477337" y="834250"/>
            <a:ext cx="832500" cy="83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36"/>
          <p:cNvSpPr/>
          <p:nvPr/>
        </p:nvSpPr>
        <p:spPr>
          <a:xfrm flipH="1" rot="10800000">
            <a:off x="5857525" y="-650"/>
            <a:ext cx="832575" cy="832575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36"/>
          <p:cNvSpPr/>
          <p:nvPr/>
        </p:nvSpPr>
        <p:spPr>
          <a:xfrm rot="10800000">
            <a:off x="5024950" y="-650"/>
            <a:ext cx="832575" cy="832575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36"/>
          <p:cNvSpPr/>
          <p:nvPr/>
        </p:nvSpPr>
        <p:spPr>
          <a:xfrm flipH="1">
            <a:off x="6671325" y="834212"/>
            <a:ext cx="832575" cy="832575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4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7"/>
          <p:cNvSpPr/>
          <p:nvPr/>
        </p:nvSpPr>
        <p:spPr>
          <a:xfrm flipH="1">
            <a:off x="1287189" y="2556347"/>
            <a:ext cx="1283685" cy="1282890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37"/>
          <p:cNvSpPr/>
          <p:nvPr/>
        </p:nvSpPr>
        <p:spPr>
          <a:xfrm flipH="1">
            <a:off x="1284970" y="2568150"/>
            <a:ext cx="1285905" cy="1281558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37"/>
          <p:cNvSpPr/>
          <p:nvPr/>
        </p:nvSpPr>
        <p:spPr>
          <a:xfrm flipH="1" rot="-5400000">
            <a:off x="1281983" y="1281106"/>
            <a:ext cx="1283602" cy="1282973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37"/>
          <p:cNvSpPr/>
          <p:nvPr/>
        </p:nvSpPr>
        <p:spPr>
          <a:xfrm flipH="1" rot="-5400000">
            <a:off x="1288055" y="1273870"/>
            <a:ext cx="1281558" cy="1295418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37"/>
          <p:cNvSpPr/>
          <p:nvPr/>
        </p:nvSpPr>
        <p:spPr>
          <a:xfrm flipH="1">
            <a:off x="1286163" y="3852316"/>
            <a:ext cx="1285815" cy="1285858"/>
          </a:xfrm>
          <a:custGeom>
            <a:rect b="b" l="l" r="r" t="t"/>
            <a:pathLst>
              <a:path extrusionOk="0" h="29862" w="29861">
                <a:moveTo>
                  <a:pt x="0" y="1"/>
                </a:moveTo>
                <a:lnTo>
                  <a:pt x="0" y="29861"/>
                </a:lnTo>
                <a:lnTo>
                  <a:pt x="29861" y="29861"/>
                </a:lnTo>
                <a:lnTo>
                  <a:pt x="2986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37"/>
          <p:cNvSpPr/>
          <p:nvPr/>
        </p:nvSpPr>
        <p:spPr>
          <a:xfrm flipH="1">
            <a:off x="1286155" y="3853005"/>
            <a:ext cx="642929" cy="642283"/>
          </a:xfrm>
          <a:custGeom>
            <a:rect b="b" l="l" r="r" t="t"/>
            <a:pathLst>
              <a:path extrusionOk="0" h="14916" w="14931">
                <a:moveTo>
                  <a:pt x="14931" y="0"/>
                </a:moveTo>
                <a:cubicBezTo>
                  <a:pt x="6677" y="0"/>
                  <a:pt x="0" y="6677"/>
                  <a:pt x="0" y="14915"/>
                </a:cubicBezTo>
                <a:cubicBezTo>
                  <a:pt x="8238" y="14915"/>
                  <a:pt x="14931" y="8238"/>
                  <a:pt x="1493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37"/>
          <p:cNvSpPr/>
          <p:nvPr/>
        </p:nvSpPr>
        <p:spPr>
          <a:xfrm flipH="1">
            <a:off x="1929049" y="4495251"/>
            <a:ext cx="642929" cy="642929"/>
          </a:xfrm>
          <a:custGeom>
            <a:rect b="b" l="l" r="r" t="t"/>
            <a:pathLst>
              <a:path extrusionOk="0" h="14931" w="14931">
                <a:moveTo>
                  <a:pt x="14930" y="0"/>
                </a:moveTo>
                <a:cubicBezTo>
                  <a:pt x="6677" y="0"/>
                  <a:pt x="0" y="6693"/>
                  <a:pt x="0" y="14930"/>
                </a:cubicBezTo>
                <a:cubicBezTo>
                  <a:pt x="8238" y="14930"/>
                  <a:pt x="14930" y="8254"/>
                  <a:pt x="149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37"/>
          <p:cNvSpPr/>
          <p:nvPr/>
        </p:nvSpPr>
        <p:spPr>
          <a:xfrm flipH="1">
            <a:off x="1286155" y="4495251"/>
            <a:ext cx="642929" cy="642929"/>
          </a:xfrm>
          <a:custGeom>
            <a:rect b="b" l="l" r="r" t="t"/>
            <a:pathLst>
              <a:path extrusionOk="0" h="14931" w="14931">
                <a:moveTo>
                  <a:pt x="0" y="0"/>
                </a:moveTo>
                <a:cubicBezTo>
                  <a:pt x="0" y="8254"/>
                  <a:pt x="6677" y="14930"/>
                  <a:pt x="14931" y="14930"/>
                </a:cubicBezTo>
                <a:cubicBezTo>
                  <a:pt x="14931" y="6693"/>
                  <a:pt x="8238" y="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37"/>
          <p:cNvSpPr/>
          <p:nvPr/>
        </p:nvSpPr>
        <p:spPr>
          <a:xfrm flipH="1">
            <a:off x="1929049" y="3853005"/>
            <a:ext cx="642929" cy="642283"/>
          </a:xfrm>
          <a:custGeom>
            <a:rect b="b" l="l" r="r" t="t"/>
            <a:pathLst>
              <a:path extrusionOk="0" h="14916" w="14931">
                <a:moveTo>
                  <a:pt x="0" y="0"/>
                </a:moveTo>
                <a:cubicBezTo>
                  <a:pt x="0" y="8238"/>
                  <a:pt x="6677" y="14915"/>
                  <a:pt x="14930" y="14915"/>
                </a:cubicBezTo>
                <a:cubicBezTo>
                  <a:pt x="14930" y="6677"/>
                  <a:pt x="8238" y="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37"/>
          <p:cNvSpPr/>
          <p:nvPr/>
        </p:nvSpPr>
        <p:spPr>
          <a:xfrm>
            <a:off x="2572287" y="3852466"/>
            <a:ext cx="1285905" cy="1285905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37"/>
          <p:cNvSpPr/>
          <p:nvPr/>
        </p:nvSpPr>
        <p:spPr>
          <a:xfrm flipH="1" rot="10800000">
            <a:off x="2572287" y="-5121"/>
            <a:ext cx="1285905" cy="1285905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37"/>
          <p:cNvSpPr/>
          <p:nvPr/>
        </p:nvSpPr>
        <p:spPr>
          <a:xfrm rot="-5400000">
            <a:off x="1285661" y="-5045"/>
            <a:ext cx="1285815" cy="1285815"/>
          </a:xfrm>
          <a:custGeom>
            <a:rect b="b" l="l" r="r" t="t"/>
            <a:pathLst>
              <a:path extrusionOk="0" h="29861" w="29861">
                <a:moveTo>
                  <a:pt x="0" y="0"/>
                </a:moveTo>
                <a:lnTo>
                  <a:pt x="0" y="29861"/>
                </a:lnTo>
                <a:lnTo>
                  <a:pt x="29861" y="29861"/>
                </a:lnTo>
                <a:lnTo>
                  <a:pt x="2986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37"/>
          <p:cNvSpPr/>
          <p:nvPr/>
        </p:nvSpPr>
        <p:spPr>
          <a:xfrm rot="-5400000">
            <a:off x="714319" y="566297"/>
            <a:ext cx="1285815" cy="143131"/>
          </a:xfrm>
          <a:custGeom>
            <a:rect b="b" l="l" r="r" t="t"/>
            <a:pathLst>
              <a:path extrusionOk="0" h="3324" w="29861">
                <a:moveTo>
                  <a:pt x="0" y="0"/>
                </a:moveTo>
                <a:lnTo>
                  <a:pt x="0" y="3323"/>
                </a:lnTo>
                <a:lnTo>
                  <a:pt x="29861" y="3323"/>
                </a:lnTo>
                <a:lnTo>
                  <a:pt x="298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37"/>
          <p:cNvSpPr/>
          <p:nvPr/>
        </p:nvSpPr>
        <p:spPr>
          <a:xfrm rot="-5400000">
            <a:off x="999811" y="566297"/>
            <a:ext cx="1285815" cy="143131"/>
          </a:xfrm>
          <a:custGeom>
            <a:rect b="b" l="l" r="r" t="t"/>
            <a:pathLst>
              <a:path extrusionOk="0" h="3324" w="29861">
                <a:moveTo>
                  <a:pt x="0" y="1"/>
                </a:moveTo>
                <a:lnTo>
                  <a:pt x="0" y="3324"/>
                </a:lnTo>
                <a:lnTo>
                  <a:pt x="29861" y="3324"/>
                </a:lnTo>
                <a:lnTo>
                  <a:pt x="298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37"/>
          <p:cNvSpPr/>
          <p:nvPr/>
        </p:nvSpPr>
        <p:spPr>
          <a:xfrm rot="-5400000">
            <a:off x="1285668" y="566620"/>
            <a:ext cx="1285815" cy="142486"/>
          </a:xfrm>
          <a:custGeom>
            <a:rect b="b" l="l" r="r" t="t"/>
            <a:pathLst>
              <a:path extrusionOk="0" h="3309" w="29861">
                <a:moveTo>
                  <a:pt x="0" y="1"/>
                </a:moveTo>
                <a:lnTo>
                  <a:pt x="0" y="3308"/>
                </a:lnTo>
                <a:lnTo>
                  <a:pt x="29861" y="3308"/>
                </a:lnTo>
                <a:lnTo>
                  <a:pt x="298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37"/>
          <p:cNvSpPr/>
          <p:nvPr/>
        </p:nvSpPr>
        <p:spPr>
          <a:xfrm rot="-5400000">
            <a:off x="1571526" y="566297"/>
            <a:ext cx="1285815" cy="143131"/>
          </a:xfrm>
          <a:custGeom>
            <a:rect b="b" l="l" r="r" t="t"/>
            <a:pathLst>
              <a:path extrusionOk="0" h="3324" w="29861">
                <a:moveTo>
                  <a:pt x="0" y="0"/>
                </a:moveTo>
                <a:lnTo>
                  <a:pt x="0" y="3323"/>
                </a:lnTo>
                <a:lnTo>
                  <a:pt x="29861" y="3323"/>
                </a:lnTo>
                <a:lnTo>
                  <a:pt x="298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37"/>
          <p:cNvSpPr/>
          <p:nvPr/>
        </p:nvSpPr>
        <p:spPr>
          <a:xfrm rot="-5400000">
            <a:off x="1857018" y="566297"/>
            <a:ext cx="1285815" cy="143131"/>
          </a:xfrm>
          <a:custGeom>
            <a:rect b="b" l="l" r="r" t="t"/>
            <a:pathLst>
              <a:path extrusionOk="0" h="3324" w="29861">
                <a:moveTo>
                  <a:pt x="0" y="1"/>
                </a:moveTo>
                <a:lnTo>
                  <a:pt x="0" y="3324"/>
                </a:lnTo>
                <a:lnTo>
                  <a:pt x="29861" y="3324"/>
                </a:lnTo>
                <a:lnTo>
                  <a:pt x="298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37"/>
          <p:cNvSpPr/>
          <p:nvPr/>
        </p:nvSpPr>
        <p:spPr>
          <a:xfrm rot="-5400000">
            <a:off x="-348" y="1281104"/>
            <a:ext cx="1285815" cy="1285169"/>
          </a:xfrm>
          <a:custGeom>
            <a:rect b="b" l="l" r="r" t="t"/>
            <a:pathLst>
              <a:path extrusionOk="0" h="29846" w="29861">
                <a:moveTo>
                  <a:pt x="0" y="1"/>
                </a:moveTo>
                <a:lnTo>
                  <a:pt x="0" y="29846"/>
                </a:lnTo>
                <a:lnTo>
                  <a:pt x="29861" y="29846"/>
                </a:lnTo>
                <a:lnTo>
                  <a:pt x="2986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37"/>
          <p:cNvSpPr/>
          <p:nvPr/>
        </p:nvSpPr>
        <p:spPr>
          <a:xfrm rot="-5400000">
            <a:off x="-3" y="1280759"/>
            <a:ext cx="1285815" cy="1285858"/>
          </a:xfrm>
          <a:custGeom>
            <a:rect b="b" l="l" r="r" t="t"/>
            <a:pathLst>
              <a:path extrusionOk="0" h="29862" w="29861">
                <a:moveTo>
                  <a:pt x="0" y="1"/>
                </a:moveTo>
                <a:lnTo>
                  <a:pt x="0" y="29861"/>
                </a:lnTo>
                <a:lnTo>
                  <a:pt x="29861" y="2986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37"/>
          <p:cNvSpPr/>
          <p:nvPr/>
        </p:nvSpPr>
        <p:spPr>
          <a:xfrm rot="-5400000">
            <a:off x="321425" y="1602199"/>
            <a:ext cx="642929" cy="642972"/>
          </a:xfrm>
          <a:custGeom>
            <a:rect b="b" l="l" r="r" t="t"/>
            <a:pathLst>
              <a:path extrusionOk="0" h="14932" w="14931">
                <a:moveTo>
                  <a:pt x="7465" y="1"/>
                </a:moveTo>
                <a:cubicBezTo>
                  <a:pt x="3339" y="1"/>
                  <a:pt x="0" y="3339"/>
                  <a:pt x="0" y="7466"/>
                </a:cubicBezTo>
                <a:cubicBezTo>
                  <a:pt x="0" y="11577"/>
                  <a:pt x="3339" y="14931"/>
                  <a:pt x="7465" y="14931"/>
                </a:cubicBezTo>
                <a:cubicBezTo>
                  <a:pt x="11592" y="14931"/>
                  <a:pt x="14930" y="11577"/>
                  <a:pt x="14930" y="7466"/>
                </a:cubicBezTo>
                <a:cubicBezTo>
                  <a:pt x="14930" y="3339"/>
                  <a:pt x="11592" y="1"/>
                  <a:pt x="746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37"/>
          <p:cNvSpPr/>
          <p:nvPr/>
        </p:nvSpPr>
        <p:spPr>
          <a:xfrm rot="-5400000">
            <a:off x="322" y="2566975"/>
            <a:ext cx="1285169" cy="1285815"/>
          </a:xfrm>
          <a:custGeom>
            <a:rect b="b" l="l" r="r" t="t"/>
            <a:pathLst>
              <a:path extrusionOk="0" h="29861" w="29846">
                <a:moveTo>
                  <a:pt x="1" y="0"/>
                </a:moveTo>
                <a:lnTo>
                  <a:pt x="1" y="29861"/>
                </a:lnTo>
                <a:lnTo>
                  <a:pt x="29846" y="29861"/>
                </a:lnTo>
                <a:lnTo>
                  <a:pt x="298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37"/>
          <p:cNvSpPr/>
          <p:nvPr/>
        </p:nvSpPr>
        <p:spPr>
          <a:xfrm rot="-5400000">
            <a:off x="-23" y="2566631"/>
            <a:ext cx="1285858" cy="1285815"/>
          </a:xfrm>
          <a:custGeom>
            <a:rect b="b" l="l" r="r" t="t"/>
            <a:pathLst>
              <a:path extrusionOk="0" h="29861" w="29862">
                <a:moveTo>
                  <a:pt x="14931" y="0"/>
                </a:moveTo>
                <a:cubicBezTo>
                  <a:pt x="6678" y="0"/>
                  <a:pt x="1" y="6677"/>
                  <a:pt x="1" y="14930"/>
                </a:cubicBezTo>
                <a:cubicBezTo>
                  <a:pt x="1" y="23168"/>
                  <a:pt x="6678" y="29861"/>
                  <a:pt x="14931" y="29861"/>
                </a:cubicBezTo>
                <a:cubicBezTo>
                  <a:pt x="23169" y="29861"/>
                  <a:pt x="29861" y="23168"/>
                  <a:pt x="29861" y="14930"/>
                </a:cubicBezTo>
                <a:cubicBezTo>
                  <a:pt x="29861" y="6677"/>
                  <a:pt x="23169" y="0"/>
                  <a:pt x="149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37"/>
          <p:cNvSpPr/>
          <p:nvPr/>
        </p:nvSpPr>
        <p:spPr>
          <a:xfrm rot="-5400000">
            <a:off x="321424" y="2888070"/>
            <a:ext cx="642972" cy="642929"/>
          </a:xfrm>
          <a:custGeom>
            <a:rect b="b" l="l" r="r" t="t"/>
            <a:pathLst>
              <a:path extrusionOk="0" h="14931" w="14932">
                <a:moveTo>
                  <a:pt x="7466" y="0"/>
                </a:moveTo>
                <a:cubicBezTo>
                  <a:pt x="3339" y="0"/>
                  <a:pt x="1" y="3339"/>
                  <a:pt x="1" y="7465"/>
                </a:cubicBezTo>
                <a:cubicBezTo>
                  <a:pt x="1" y="11592"/>
                  <a:pt x="3339" y="14930"/>
                  <a:pt x="7466" y="14930"/>
                </a:cubicBezTo>
                <a:cubicBezTo>
                  <a:pt x="11577" y="14930"/>
                  <a:pt x="14931" y="11592"/>
                  <a:pt x="14931" y="7465"/>
                </a:cubicBezTo>
                <a:cubicBezTo>
                  <a:pt x="14931" y="3339"/>
                  <a:pt x="11577" y="0"/>
                  <a:pt x="74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37"/>
          <p:cNvSpPr/>
          <p:nvPr/>
        </p:nvSpPr>
        <p:spPr>
          <a:xfrm rot="10800000">
            <a:off x="-64" y="-5045"/>
            <a:ext cx="1285800" cy="128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37"/>
          <p:cNvSpPr/>
          <p:nvPr/>
        </p:nvSpPr>
        <p:spPr>
          <a:xfrm rot="-5400000">
            <a:off x="66930" y="68900"/>
            <a:ext cx="1151777" cy="1151777"/>
          </a:xfrm>
          <a:custGeom>
            <a:rect b="b" l="l" r="r" t="t"/>
            <a:pathLst>
              <a:path extrusionOk="0" h="29862" w="29862">
                <a:moveTo>
                  <a:pt x="14931" y="1"/>
                </a:moveTo>
                <a:cubicBezTo>
                  <a:pt x="14931" y="8239"/>
                  <a:pt x="8239" y="14931"/>
                  <a:pt x="1" y="14931"/>
                </a:cubicBezTo>
                <a:cubicBezTo>
                  <a:pt x="8239" y="14931"/>
                  <a:pt x="14931" y="21608"/>
                  <a:pt x="14931" y="29861"/>
                </a:cubicBezTo>
                <a:cubicBezTo>
                  <a:pt x="14931" y="21608"/>
                  <a:pt x="21608" y="14931"/>
                  <a:pt x="29861" y="14931"/>
                </a:cubicBezTo>
                <a:cubicBezTo>
                  <a:pt x="21608" y="14931"/>
                  <a:pt x="14931" y="8239"/>
                  <a:pt x="1493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3" name="Google Shape;813;p37"/>
          <p:cNvGrpSpPr/>
          <p:nvPr/>
        </p:nvGrpSpPr>
        <p:grpSpPr>
          <a:xfrm flipH="1" rot="10800000">
            <a:off x="7759965" y="3857469"/>
            <a:ext cx="1384382" cy="2766677"/>
            <a:chOff x="8309867" y="3476508"/>
            <a:chExt cx="834116" cy="1666974"/>
          </a:xfrm>
        </p:grpSpPr>
        <p:sp>
          <p:nvSpPr>
            <p:cNvPr id="814" name="Google Shape;814;p37"/>
            <p:cNvSpPr/>
            <p:nvPr/>
          </p:nvSpPr>
          <p:spPr>
            <a:xfrm rot="5400000">
              <a:off x="8309850" y="4309350"/>
              <a:ext cx="834149" cy="834116"/>
            </a:xfrm>
            <a:custGeom>
              <a:rect b="b" l="l" r="r" t="t"/>
              <a:pathLst>
                <a:path extrusionOk="0" h="25238" w="25239">
                  <a:moveTo>
                    <a:pt x="0" y="0"/>
                  </a:moveTo>
                  <a:lnTo>
                    <a:pt x="0" y="25238"/>
                  </a:lnTo>
                  <a:lnTo>
                    <a:pt x="25238" y="25238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7"/>
            <p:cNvSpPr/>
            <p:nvPr/>
          </p:nvSpPr>
          <p:spPr>
            <a:xfrm rot="5400000">
              <a:off x="8310726" y="4308904"/>
              <a:ext cx="832827" cy="833686"/>
            </a:xfrm>
            <a:custGeom>
              <a:rect b="b" l="l" r="r" t="t"/>
              <a:pathLst>
                <a:path extrusionOk="0" h="25225" w="25199">
                  <a:moveTo>
                    <a:pt x="17869" y="0"/>
                  </a:moveTo>
                  <a:cubicBezTo>
                    <a:pt x="17869" y="9699"/>
                    <a:pt x="10221" y="17961"/>
                    <a:pt x="25" y="17961"/>
                  </a:cubicBezTo>
                  <a:cubicBezTo>
                    <a:pt x="17" y="17961"/>
                    <a:pt x="9" y="17961"/>
                    <a:pt x="0" y="17961"/>
                  </a:cubicBezTo>
                  <a:lnTo>
                    <a:pt x="0" y="25224"/>
                  </a:lnTo>
                  <a:cubicBezTo>
                    <a:pt x="7238" y="25224"/>
                    <a:pt x="13247" y="22332"/>
                    <a:pt x="17816" y="17789"/>
                  </a:cubicBezTo>
                  <a:cubicBezTo>
                    <a:pt x="22518" y="13061"/>
                    <a:pt x="25172" y="6669"/>
                    <a:pt x="25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7"/>
            <p:cNvSpPr/>
            <p:nvPr/>
          </p:nvSpPr>
          <p:spPr>
            <a:xfrm rot="5400000">
              <a:off x="8792380" y="4306937"/>
              <a:ext cx="349206" cy="353999"/>
            </a:xfrm>
            <a:custGeom>
              <a:rect b="b" l="l" r="r" t="t"/>
              <a:pathLst>
                <a:path extrusionOk="0" h="10711" w="10566">
                  <a:moveTo>
                    <a:pt x="0" y="0"/>
                  </a:moveTo>
                  <a:lnTo>
                    <a:pt x="0" y="10710"/>
                  </a:lnTo>
                  <a:cubicBezTo>
                    <a:pt x="5957" y="10710"/>
                    <a:pt x="10566" y="5916"/>
                    <a:pt x="10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7"/>
            <p:cNvSpPr/>
            <p:nvPr/>
          </p:nvSpPr>
          <p:spPr>
            <a:xfrm flipH="1" rot="5400000">
              <a:off x="8310726" y="3476079"/>
              <a:ext cx="832827" cy="833686"/>
            </a:xfrm>
            <a:custGeom>
              <a:rect b="b" l="l" r="r" t="t"/>
              <a:pathLst>
                <a:path extrusionOk="0" h="25225" w="25199">
                  <a:moveTo>
                    <a:pt x="17869" y="0"/>
                  </a:moveTo>
                  <a:cubicBezTo>
                    <a:pt x="17869" y="9699"/>
                    <a:pt x="10221" y="17961"/>
                    <a:pt x="25" y="17961"/>
                  </a:cubicBezTo>
                  <a:cubicBezTo>
                    <a:pt x="17" y="17961"/>
                    <a:pt x="9" y="17961"/>
                    <a:pt x="0" y="17961"/>
                  </a:cubicBezTo>
                  <a:lnTo>
                    <a:pt x="0" y="25224"/>
                  </a:lnTo>
                  <a:cubicBezTo>
                    <a:pt x="7238" y="25224"/>
                    <a:pt x="13247" y="22332"/>
                    <a:pt x="17816" y="17789"/>
                  </a:cubicBezTo>
                  <a:cubicBezTo>
                    <a:pt x="22518" y="13061"/>
                    <a:pt x="25172" y="6669"/>
                    <a:pt x="25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7"/>
            <p:cNvSpPr/>
            <p:nvPr/>
          </p:nvSpPr>
          <p:spPr>
            <a:xfrm flipH="1" rot="5400000">
              <a:off x="8792380" y="3964086"/>
              <a:ext cx="349206" cy="353999"/>
            </a:xfrm>
            <a:custGeom>
              <a:rect b="b" l="l" r="r" t="t"/>
              <a:pathLst>
                <a:path extrusionOk="0" h="10711" w="10566">
                  <a:moveTo>
                    <a:pt x="0" y="0"/>
                  </a:moveTo>
                  <a:lnTo>
                    <a:pt x="0" y="10710"/>
                  </a:lnTo>
                  <a:cubicBezTo>
                    <a:pt x="5957" y="10710"/>
                    <a:pt x="10566" y="5916"/>
                    <a:pt x="10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" name="Google Shape;819;p37"/>
          <p:cNvGrpSpPr/>
          <p:nvPr/>
        </p:nvGrpSpPr>
        <p:grpSpPr>
          <a:xfrm flipH="1" rot="10800000">
            <a:off x="7759965" y="-1386031"/>
            <a:ext cx="1384382" cy="2766677"/>
            <a:chOff x="8309867" y="3476508"/>
            <a:chExt cx="834116" cy="1666974"/>
          </a:xfrm>
        </p:grpSpPr>
        <p:sp>
          <p:nvSpPr>
            <p:cNvPr id="820" name="Google Shape;820;p37"/>
            <p:cNvSpPr/>
            <p:nvPr/>
          </p:nvSpPr>
          <p:spPr>
            <a:xfrm rot="5400000">
              <a:off x="8309850" y="4309350"/>
              <a:ext cx="834149" cy="834116"/>
            </a:xfrm>
            <a:custGeom>
              <a:rect b="b" l="l" r="r" t="t"/>
              <a:pathLst>
                <a:path extrusionOk="0" h="25238" w="25239">
                  <a:moveTo>
                    <a:pt x="0" y="0"/>
                  </a:moveTo>
                  <a:lnTo>
                    <a:pt x="0" y="25238"/>
                  </a:lnTo>
                  <a:lnTo>
                    <a:pt x="25238" y="25238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7"/>
            <p:cNvSpPr/>
            <p:nvPr/>
          </p:nvSpPr>
          <p:spPr>
            <a:xfrm rot="5400000">
              <a:off x="8310726" y="4308904"/>
              <a:ext cx="832827" cy="833686"/>
            </a:xfrm>
            <a:custGeom>
              <a:rect b="b" l="l" r="r" t="t"/>
              <a:pathLst>
                <a:path extrusionOk="0" h="25225" w="25199">
                  <a:moveTo>
                    <a:pt x="17869" y="0"/>
                  </a:moveTo>
                  <a:cubicBezTo>
                    <a:pt x="17869" y="9699"/>
                    <a:pt x="10221" y="17961"/>
                    <a:pt x="25" y="17961"/>
                  </a:cubicBezTo>
                  <a:cubicBezTo>
                    <a:pt x="17" y="17961"/>
                    <a:pt x="9" y="17961"/>
                    <a:pt x="0" y="17961"/>
                  </a:cubicBezTo>
                  <a:lnTo>
                    <a:pt x="0" y="25224"/>
                  </a:lnTo>
                  <a:cubicBezTo>
                    <a:pt x="7238" y="25224"/>
                    <a:pt x="13247" y="22332"/>
                    <a:pt x="17816" y="17789"/>
                  </a:cubicBezTo>
                  <a:cubicBezTo>
                    <a:pt x="22518" y="13061"/>
                    <a:pt x="25172" y="6669"/>
                    <a:pt x="25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7"/>
            <p:cNvSpPr/>
            <p:nvPr/>
          </p:nvSpPr>
          <p:spPr>
            <a:xfrm rot="5400000">
              <a:off x="8792380" y="4306937"/>
              <a:ext cx="349206" cy="353999"/>
            </a:xfrm>
            <a:custGeom>
              <a:rect b="b" l="l" r="r" t="t"/>
              <a:pathLst>
                <a:path extrusionOk="0" h="10711" w="10566">
                  <a:moveTo>
                    <a:pt x="0" y="0"/>
                  </a:moveTo>
                  <a:lnTo>
                    <a:pt x="0" y="10710"/>
                  </a:lnTo>
                  <a:cubicBezTo>
                    <a:pt x="5957" y="10710"/>
                    <a:pt x="10566" y="5916"/>
                    <a:pt x="10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7"/>
            <p:cNvSpPr/>
            <p:nvPr/>
          </p:nvSpPr>
          <p:spPr>
            <a:xfrm flipH="1" rot="5400000">
              <a:off x="8310726" y="3476079"/>
              <a:ext cx="832827" cy="833686"/>
            </a:xfrm>
            <a:custGeom>
              <a:rect b="b" l="l" r="r" t="t"/>
              <a:pathLst>
                <a:path extrusionOk="0" h="25225" w="25199">
                  <a:moveTo>
                    <a:pt x="17869" y="0"/>
                  </a:moveTo>
                  <a:cubicBezTo>
                    <a:pt x="17869" y="9699"/>
                    <a:pt x="10221" y="17961"/>
                    <a:pt x="25" y="17961"/>
                  </a:cubicBezTo>
                  <a:cubicBezTo>
                    <a:pt x="17" y="17961"/>
                    <a:pt x="9" y="17961"/>
                    <a:pt x="0" y="17961"/>
                  </a:cubicBezTo>
                  <a:lnTo>
                    <a:pt x="0" y="25224"/>
                  </a:lnTo>
                  <a:cubicBezTo>
                    <a:pt x="7238" y="25224"/>
                    <a:pt x="13247" y="22332"/>
                    <a:pt x="17816" y="17789"/>
                  </a:cubicBezTo>
                  <a:cubicBezTo>
                    <a:pt x="22518" y="13061"/>
                    <a:pt x="25172" y="6669"/>
                    <a:pt x="25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7"/>
            <p:cNvSpPr/>
            <p:nvPr/>
          </p:nvSpPr>
          <p:spPr>
            <a:xfrm flipH="1" rot="5400000">
              <a:off x="8792380" y="3964086"/>
              <a:ext cx="349206" cy="353999"/>
            </a:xfrm>
            <a:custGeom>
              <a:rect b="b" l="l" r="r" t="t"/>
              <a:pathLst>
                <a:path extrusionOk="0" h="10711" w="10566">
                  <a:moveTo>
                    <a:pt x="0" y="0"/>
                  </a:moveTo>
                  <a:lnTo>
                    <a:pt x="0" y="10710"/>
                  </a:lnTo>
                  <a:cubicBezTo>
                    <a:pt x="5957" y="10710"/>
                    <a:pt x="10566" y="5916"/>
                    <a:pt x="10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5" name="Google Shape;825;p37"/>
          <p:cNvSpPr/>
          <p:nvPr/>
        </p:nvSpPr>
        <p:spPr>
          <a:xfrm rot="10800000">
            <a:off x="-64" y="3852359"/>
            <a:ext cx="1285800" cy="128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37"/>
          <p:cNvSpPr/>
          <p:nvPr/>
        </p:nvSpPr>
        <p:spPr>
          <a:xfrm rot="-5400000">
            <a:off x="66930" y="3926305"/>
            <a:ext cx="1151777" cy="1151777"/>
          </a:xfrm>
          <a:custGeom>
            <a:rect b="b" l="l" r="r" t="t"/>
            <a:pathLst>
              <a:path extrusionOk="0" h="29862" w="29862">
                <a:moveTo>
                  <a:pt x="14931" y="1"/>
                </a:moveTo>
                <a:cubicBezTo>
                  <a:pt x="14931" y="8239"/>
                  <a:pt x="8239" y="14931"/>
                  <a:pt x="1" y="14931"/>
                </a:cubicBezTo>
                <a:cubicBezTo>
                  <a:pt x="8239" y="14931"/>
                  <a:pt x="14931" y="21608"/>
                  <a:pt x="14931" y="29861"/>
                </a:cubicBezTo>
                <a:cubicBezTo>
                  <a:pt x="14931" y="21608"/>
                  <a:pt x="21608" y="14931"/>
                  <a:pt x="29861" y="14931"/>
                </a:cubicBezTo>
                <a:cubicBezTo>
                  <a:pt x="21608" y="14931"/>
                  <a:pt x="14931" y="8239"/>
                  <a:pt x="1493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37"/>
          <p:cNvSpPr txBox="1"/>
          <p:nvPr>
            <p:ph hasCustomPrompt="1" type="title"/>
          </p:nvPr>
        </p:nvSpPr>
        <p:spPr>
          <a:xfrm rot="241">
            <a:off x="3986275" y="1649425"/>
            <a:ext cx="4276200" cy="12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8" name="Google Shape;828;p37"/>
          <p:cNvSpPr txBox="1"/>
          <p:nvPr>
            <p:ph idx="1" type="subTitle"/>
          </p:nvPr>
        </p:nvSpPr>
        <p:spPr>
          <a:xfrm flipH="1">
            <a:off x="3986275" y="3067800"/>
            <a:ext cx="3048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4_1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8"/>
          <p:cNvSpPr txBox="1"/>
          <p:nvPr>
            <p:ph hasCustomPrompt="1" type="title"/>
          </p:nvPr>
        </p:nvSpPr>
        <p:spPr>
          <a:xfrm>
            <a:off x="4130600" y="3271862"/>
            <a:ext cx="31341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831" name="Google Shape;831;p38"/>
          <p:cNvSpPr txBox="1"/>
          <p:nvPr>
            <p:ph idx="1" type="subTitle"/>
          </p:nvPr>
        </p:nvSpPr>
        <p:spPr>
          <a:xfrm flipH="1">
            <a:off x="4130850" y="3850950"/>
            <a:ext cx="30309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32" name="Google Shape;832;p38"/>
          <p:cNvSpPr txBox="1"/>
          <p:nvPr>
            <p:ph hasCustomPrompt="1" idx="2" type="title"/>
          </p:nvPr>
        </p:nvSpPr>
        <p:spPr>
          <a:xfrm>
            <a:off x="4130600" y="906238"/>
            <a:ext cx="31341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833" name="Google Shape;833;p38"/>
          <p:cNvSpPr txBox="1"/>
          <p:nvPr>
            <p:ph idx="3" type="subTitle"/>
          </p:nvPr>
        </p:nvSpPr>
        <p:spPr>
          <a:xfrm flipH="1">
            <a:off x="4130494" y="1479133"/>
            <a:ext cx="30309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34" name="Google Shape;834;p38"/>
          <p:cNvSpPr txBox="1"/>
          <p:nvPr>
            <p:ph hasCustomPrompt="1" idx="4" type="title"/>
          </p:nvPr>
        </p:nvSpPr>
        <p:spPr>
          <a:xfrm>
            <a:off x="4130600" y="2042839"/>
            <a:ext cx="31341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835" name="Google Shape;835;p38"/>
          <p:cNvSpPr txBox="1"/>
          <p:nvPr>
            <p:ph idx="5" type="subTitle"/>
          </p:nvPr>
        </p:nvSpPr>
        <p:spPr>
          <a:xfrm flipH="1">
            <a:off x="4130494" y="2615734"/>
            <a:ext cx="30309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836" name="Google Shape;836;p38"/>
          <p:cNvGrpSpPr/>
          <p:nvPr/>
        </p:nvGrpSpPr>
        <p:grpSpPr>
          <a:xfrm rot="-5400000">
            <a:off x="-2658" y="2571276"/>
            <a:ext cx="1288315" cy="1278597"/>
            <a:chOff x="17" y="-17"/>
            <a:chExt cx="840553" cy="834212"/>
          </a:xfrm>
        </p:grpSpPr>
        <p:sp>
          <p:nvSpPr>
            <p:cNvPr id="837" name="Google Shape;837;p38"/>
            <p:cNvSpPr/>
            <p:nvPr/>
          </p:nvSpPr>
          <p:spPr>
            <a:xfrm rot="5400000">
              <a:off x="6588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9" name="Google Shape;839;p38"/>
          <p:cNvSpPr/>
          <p:nvPr/>
        </p:nvSpPr>
        <p:spPr>
          <a:xfrm flipH="1">
            <a:off x="-76" y="3850945"/>
            <a:ext cx="1280813" cy="1280856"/>
          </a:xfrm>
          <a:custGeom>
            <a:rect b="b" l="l" r="r" t="t"/>
            <a:pathLst>
              <a:path extrusionOk="0" h="29862" w="29861">
                <a:moveTo>
                  <a:pt x="0" y="1"/>
                </a:moveTo>
                <a:lnTo>
                  <a:pt x="0" y="29861"/>
                </a:lnTo>
                <a:lnTo>
                  <a:pt x="29861" y="29861"/>
                </a:lnTo>
                <a:lnTo>
                  <a:pt x="2986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38"/>
          <p:cNvSpPr/>
          <p:nvPr/>
        </p:nvSpPr>
        <p:spPr>
          <a:xfrm flipH="1">
            <a:off x="-76" y="3851632"/>
            <a:ext cx="640428" cy="639785"/>
          </a:xfrm>
          <a:custGeom>
            <a:rect b="b" l="l" r="r" t="t"/>
            <a:pathLst>
              <a:path extrusionOk="0" h="14916" w="14931">
                <a:moveTo>
                  <a:pt x="14931" y="0"/>
                </a:moveTo>
                <a:cubicBezTo>
                  <a:pt x="6677" y="0"/>
                  <a:pt x="0" y="6677"/>
                  <a:pt x="0" y="14915"/>
                </a:cubicBezTo>
                <a:cubicBezTo>
                  <a:pt x="8238" y="14915"/>
                  <a:pt x="14931" y="8238"/>
                  <a:pt x="1493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38"/>
          <p:cNvSpPr/>
          <p:nvPr/>
        </p:nvSpPr>
        <p:spPr>
          <a:xfrm flipH="1">
            <a:off x="640309" y="4491373"/>
            <a:ext cx="640428" cy="640428"/>
          </a:xfrm>
          <a:custGeom>
            <a:rect b="b" l="l" r="r" t="t"/>
            <a:pathLst>
              <a:path extrusionOk="0" h="14931" w="14931">
                <a:moveTo>
                  <a:pt x="14930" y="0"/>
                </a:moveTo>
                <a:cubicBezTo>
                  <a:pt x="6677" y="0"/>
                  <a:pt x="0" y="6693"/>
                  <a:pt x="0" y="14930"/>
                </a:cubicBezTo>
                <a:cubicBezTo>
                  <a:pt x="8238" y="14930"/>
                  <a:pt x="14930" y="8254"/>
                  <a:pt x="149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38"/>
          <p:cNvSpPr/>
          <p:nvPr/>
        </p:nvSpPr>
        <p:spPr>
          <a:xfrm flipH="1">
            <a:off x="-76" y="4491373"/>
            <a:ext cx="640428" cy="640428"/>
          </a:xfrm>
          <a:custGeom>
            <a:rect b="b" l="l" r="r" t="t"/>
            <a:pathLst>
              <a:path extrusionOk="0" h="14931" w="14931">
                <a:moveTo>
                  <a:pt x="0" y="0"/>
                </a:moveTo>
                <a:cubicBezTo>
                  <a:pt x="0" y="8254"/>
                  <a:pt x="6677" y="14930"/>
                  <a:pt x="14931" y="14930"/>
                </a:cubicBezTo>
                <a:cubicBezTo>
                  <a:pt x="14931" y="6693"/>
                  <a:pt x="8238" y="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38"/>
          <p:cNvSpPr/>
          <p:nvPr/>
        </p:nvSpPr>
        <p:spPr>
          <a:xfrm flipH="1">
            <a:off x="640309" y="3851632"/>
            <a:ext cx="640428" cy="639785"/>
          </a:xfrm>
          <a:custGeom>
            <a:rect b="b" l="l" r="r" t="t"/>
            <a:pathLst>
              <a:path extrusionOk="0" h="14916" w="14931">
                <a:moveTo>
                  <a:pt x="0" y="0"/>
                </a:moveTo>
                <a:cubicBezTo>
                  <a:pt x="0" y="8238"/>
                  <a:pt x="6677" y="14915"/>
                  <a:pt x="14930" y="14915"/>
                </a:cubicBezTo>
                <a:cubicBezTo>
                  <a:pt x="14930" y="6677"/>
                  <a:pt x="8238" y="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4" name="Google Shape;844;p38"/>
          <p:cNvGrpSpPr/>
          <p:nvPr/>
        </p:nvGrpSpPr>
        <p:grpSpPr>
          <a:xfrm flipH="1">
            <a:off x="1280656" y="3850955"/>
            <a:ext cx="1280813" cy="1280856"/>
            <a:chOff x="4550525" y="2473501"/>
            <a:chExt cx="746525" cy="746550"/>
          </a:xfrm>
        </p:grpSpPr>
        <p:sp>
          <p:nvSpPr>
            <p:cNvPr id="845" name="Google Shape;845;p38"/>
            <p:cNvSpPr/>
            <p:nvPr/>
          </p:nvSpPr>
          <p:spPr>
            <a:xfrm>
              <a:off x="4550525" y="2473501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0" y="0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4550525" y="2473501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14930" y="0"/>
                  </a:moveTo>
                  <a:cubicBezTo>
                    <a:pt x="6677" y="0"/>
                    <a:pt x="0" y="6693"/>
                    <a:pt x="0" y="14931"/>
                  </a:cubicBezTo>
                  <a:cubicBezTo>
                    <a:pt x="0" y="23184"/>
                    <a:pt x="6677" y="29861"/>
                    <a:pt x="14930" y="29861"/>
                  </a:cubicBezTo>
                  <a:cubicBezTo>
                    <a:pt x="23168" y="29861"/>
                    <a:pt x="29861" y="23184"/>
                    <a:pt x="29861" y="14931"/>
                  </a:cubicBezTo>
                  <a:cubicBezTo>
                    <a:pt x="29861" y="6693"/>
                    <a:pt x="23168" y="0"/>
                    <a:pt x="149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4737150" y="2660126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7465" y="1"/>
                  </a:moveTo>
                  <a:cubicBezTo>
                    <a:pt x="3339" y="1"/>
                    <a:pt x="0" y="3339"/>
                    <a:pt x="0" y="7466"/>
                  </a:cubicBezTo>
                  <a:cubicBezTo>
                    <a:pt x="0" y="11593"/>
                    <a:pt x="3339" y="14931"/>
                    <a:pt x="7465" y="14931"/>
                  </a:cubicBezTo>
                  <a:cubicBezTo>
                    <a:pt x="11592" y="14931"/>
                    <a:pt x="14931" y="11593"/>
                    <a:pt x="14931" y="7466"/>
                  </a:cubicBezTo>
                  <a:cubicBezTo>
                    <a:pt x="14931" y="3339"/>
                    <a:pt x="11592" y="1"/>
                    <a:pt x="7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8" name="Google Shape;848;p38"/>
          <p:cNvGrpSpPr/>
          <p:nvPr/>
        </p:nvGrpSpPr>
        <p:grpSpPr>
          <a:xfrm rot="-5400000">
            <a:off x="1280653" y="-4999"/>
            <a:ext cx="1280813" cy="1280813"/>
            <a:chOff x="1031450" y="3223800"/>
            <a:chExt cx="746525" cy="746525"/>
          </a:xfrm>
        </p:grpSpPr>
        <p:grpSp>
          <p:nvGrpSpPr>
            <p:cNvPr id="849" name="Google Shape;849;p38"/>
            <p:cNvGrpSpPr/>
            <p:nvPr/>
          </p:nvGrpSpPr>
          <p:grpSpPr>
            <a:xfrm>
              <a:off x="1031450" y="3223800"/>
              <a:ext cx="746525" cy="746525"/>
              <a:chOff x="1564850" y="3223800"/>
              <a:chExt cx="746525" cy="746525"/>
            </a:xfrm>
          </p:grpSpPr>
          <p:sp>
            <p:nvSpPr>
              <p:cNvPr id="850" name="Google Shape;850;p38"/>
              <p:cNvSpPr/>
              <p:nvPr/>
            </p:nvSpPr>
            <p:spPr>
              <a:xfrm>
                <a:off x="1564850" y="3223800"/>
                <a:ext cx="746525" cy="746525"/>
              </a:xfrm>
              <a:custGeom>
                <a:rect b="b" l="l" r="r" t="t"/>
                <a:pathLst>
                  <a:path extrusionOk="0" h="29861" w="29861">
                    <a:moveTo>
                      <a:pt x="0" y="0"/>
                    </a:moveTo>
                    <a:lnTo>
                      <a:pt x="0" y="29861"/>
                    </a:lnTo>
                    <a:lnTo>
                      <a:pt x="29861" y="29861"/>
                    </a:lnTo>
                    <a:lnTo>
                      <a:pt x="298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38"/>
              <p:cNvSpPr/>
              <p:nvPr/>
            </p:nvSpPr>
            <p:spPr>
              <a:xfrm>
                <a:off x="1564850" y="3223800"/>
                <a:ext cx="746525" cy="83100"/>
              </a:xfrm>
              <a:custGeom>
                <a:rect b="b" l="l" r="r" t="t"/>
                <a:pathLst>
                  <a:path extrusionOk="0" h="3324" w="29861">
                    <a:moveTo>
                      <a:pt x="0" y="0"/>
                    </a:moveTo>
                    <a:lnTo>
                      <a:pt x="0" y="3323"/>
                    </a:lnTo>
                    <a:lnTo>
                      <a:pt x="29861" y="3323"/>
                    </a:lnTo>
                    <a:lnTo>
                      <a:pt x="2986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38"/>
              <p:cNvSpPr/>
              <p:nvPr/>
            </p:nvSpPr>
            <p:spPr>
              <a:xfrm>
                <a:off x="1564850" y="3389550"/>
                <a:ext cx="746525" cy="83100"/>
              </a:xfrm>
              <a:custGeom>
                <a:rect b="b" l="l" r="r" t="t"/>
                <a:pathLst>
                  <a:path extrusionOk="0" h="3324" w="29861">
                    <a:moveTo>
                      <a:pt x="0" y="1"/>
                    </a:moveTo>
                    <a:lnTo>
                      <a:pt x="0" y="3324"/>
                    </a:lnTo>
                    <a:lnTo>
                      <a:pt x="29861" y="3324"/>
                    </a:lnTo>
                    <a:lnTo>
                      <a:pt x="298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38"/>
              <p:cNvSpPr/>
              <p:nvPr/>
            </p:nvSpPr>
            <p:spPr>
              <a:xfrm>
                <a:off x="1564850" y="3555700"/>
                <a:ext cx="746525" cy="82725"/>
              </a:xfrm>
              <a:custGeom>
                <a:rect b="b" l="l" r="r" t="t"/>
                <a:pathLst>
                  <a:path extrusionOk="0" h="3309" w="29861">
                    <a:moveTo>
                      <a:pt x="0" y="1"/>
                    </a:moveTo>
                    <a:lnTo>
                      <a:pt x="0" y="3308"/>
                    </a:lnTo>
                    <a:lnTo>
                      <a:pt x="29861" y="3308"/>
                    </a:lnTo>
                    <a:lnTo>
                      <a:pt x="298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38"/>
              <p:cNvSpPr/>
              <p:nvPr/>
            </p:nvSpPr>
            <p:spPr>
              <a:xfrm>
                <a:off x="1564850" y="3721475"/>
                <a:ext cx="746525" cy="83100"/>
              </a:xfrm>
              <a:custGeom>
                <a:rect b="b" l="l" r="r" t="t"/>
                <a:pathLst>
                  <a:path extrusionOk="0" h="3324" w="29861">
                    <a:moveTo>
                      <a:pt x="0" y="0"/>
                    </a:moveTo>
                    <a:lnTo>
                      <a:pt x="0" y="3323"/>
                    </a:lnTo>
                    <a:lnTo>
                      <a:pt x="29861" y="3323"/>
                    </a:lnTo>
                    <a:lnTo>
                      <a:pt x="2986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5" name="Google Shape;855;p38"/>
            <p:cNvSpPr/>
            <p:nvPr/>
          </p:nvSpPr>
          <p:spPr>
            <a:xfrm>
              <a:off x="1031450" y="3887225"/>
              <a:ext cx="746525" cy="83100"/>
            </a:xfrm>
            <a:custGeom>
              <a:rect b="b" l="l" r="r" t="t"/>
              <a:pathLst>
                <a:path extrusionOk="0" h="3324" w="29861">
                  <a:moveTo>
                    <a:pt x="0" y="1"/>
                  </a:moveTo>
                  <a:lnTo>
                    <a:pt x="0" y="3324"/>
                  </a:lnTo>
                  <a:lnTo>
                    <a:pt x="29861" y="3324"/>
                  </a:lnTo>
                  <a:lnTo>
                    <a:pt x="29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6" name="Google Shape;856;p38"/>
          <p:cNvSpPr/>
          <p:nvPr/>
        </p:nvSpPr>
        <p:spPr>
          <a:xfrm rot="10800000">
            <a:off x="-67" y="1605"/>
            <a:ext cx="1280794" cy="1280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38"/>
          <p:cNvSpPr/>
          <p:nvPr/>
        </p:nvSpPr>
        <p:spPr>
          <a:xfrm rot="-5400000">
            <a:off x="66679" y="75249"/>
            <a:ext cx="1147308" cy="1147308"/>
          </a:xfrm>
          <a:custGeom>
            <a:rect b="b" l="l" r="r" t="t"/>
            <a:pathLst>
              <a:path extrusionOk="0" h="29862" w="29862">
                <a:moveTo>
                  <a:pt x="14931" y="1"/>
                </a:moveTo>
                <a:cubicBezTo>
                  <a:pt x="14931" y="8239"/>
                  <a:pt x="8239" y="14931"/>
                  <a:pt x="1" y="14931"/>
                </a:cubicBezTo>
                <a:cubicBezTo>
                  <a:pt x="8239" y="14931"/>
                  <a:pt x="14931" y="21608"/>
                  <a:pt x="14931" y="29861"/>
                </a:cubicBezTo>
                <a:cubicBezTo>
                  <a:pt x="14931" y="21608"/>
                  <a:pt x="21608" y="14931"/>
                  <a:pt x="29861" y="14931"/>
                </a:cubicBezTo>
                <a:cubicBezTo>
                  <a:pt x="21608" y="14931"/>
                  <a:pt x="14931" y="8239"/>
                  <a:pt x="1493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8" name="Google Shape;858;p38"/>
          <p:cNvGrpSpPr/>
          <p:nvPr/>
        </p:nvGrpSpPr>
        <p:grpSpPr>
          <a:xfrm>
            <a:off x="-2659" y="1285136"/>
            <a:ext cx="1288315" cy="1278597"/>
            <a:chOff x="17" y="-17"/>
            <a:chExt cx="840553" cy="834212"/>
          </a:xfrm>
        </p:grpSpPr>
        <p:sp>
          <p:nvSpPr>
            <p:cNvPr id="859" name="Google Shape;859;p38"/>
            <p:cNvSpPr/>
            <p:nvPr/>
          </p:nvSpPr>
          <p:spPr>
            <a:xfrm rot="5400000">
              <a:off x="6588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1" name="Google Shape;861;p38"/>
          <p:cNvSpPr/>
          <p:nvPr/>
        </p:nvSpPr>
        <p:spPr>
          <a:xfrm flipH="1">
            <a:off x="1279140" y="2567531"/>
            <a:ext cx="1286082" cy="1286082"/>
          </a:xfrm>
          <a:custGeom>
            <a:rect b="b" l="l" r="r" t="t"/>
            <a:pathLst>
              <a:path extrusionOk="0" h="29862" w="29862">
                <a:moveTo>
                  <a:pt x="1" y="0"/>
                </a:moveTo>
                <a:lnTo>
                  <a:pt x="1" y="29861"/>
                </a:lnTo>
                <a:lnTo>
                  <a:pt x="29861" y="29861"/>
                </a:lnTo>
                <a:lnTo>
                  <a:pt x="298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38"/>
          <p:cNvSpPr/>
          <p:nvPr/>
        </p:nvSpPr>
        <p:spPr>
          <a:xfrm flipH="1">
            <a:off x="1276904" y="2563725"/>
            <a:ext cx="1288321" cy="1289889"/>
          </a:xfrm>
          <a:custGeom>
            <a:rect b="b" l="l" r="r" t="t"/>
            <a:pathLst>
              <a:path extrusionOk="0" h="29862" w="29862">
                <a:moveTo>
                  <a:pt x="1" y="0"/>
                </a:moveTo>
                <a:lnTo>
                  <a:pt x="29861" y="29861"/>
                </a:lnTo>
                <a:lnTo>
                  <a:pt x="2986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3" name="Google Shape;863;p38"/>
          <p:cNvGrpSpPr/>
          <p:nvPr/>
        </p:nvGrpSpPr>
        <p:grpSpPr>
          <a:xfrm flipH="1" rot="-5400000">
            <a:off x="1279128" y="1279843"/>
            <a:ext cx="1286082" cy="1286082"/>
            <a:chOff x="5297025" y="2477275"/>
            <a:chExt cx="746550" cy="746550"/>
          </a:xfrm>
        </p:grpSpPr>
        <p:sp>
          <p:nvSpPr>
            <p:cNvPr id="864" name="Google Shape;864;p38"/>
            <p:cNvSpPr/>
            <p:nvPr/>
          </p:nvSpPr>
          <p:spPr>
            <a:xfrm>
              <a:off x="5297025" y="2477275"/>
              <a:ext cx="746550" cy="746550"/>
            </a:xfrm>
            <a:custGeom>
              <a:rect b="b" l="l" r="r" t="t"/>
              <a:pathLst>
                <a:path extrusionOk="0" h="29862" w="29862">
                  <a:moveTo>
                    <a:pt x="1" y="0"/>
                  </a:moveTo>
                  <a:lnTo>
                    <a:pt x="1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5297025" y="2477275"/>
              <a:ext cx="746550" cy="746550"/>
            </a:xfrm>
            <a:custGeom>
              <a:rect b="b" l="l" r="r" t="t"/>
              <a:pathLst>
                <a:path extrusionOk="0" h="29862" w="29862">
                  <a:moveTo>
                    <a:pt x="1" y="0"/>
                  </a:move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6" name="Google Shape;866;p38"/>
          <p:cNvSpPr/>
          <p:nvPr/>
        </p:nvSpPr>
        <p:spPr>
          <a:xfrm flipH="1">
            <a:off x="7857908" y="3857505"/>
            <a:ext cx="1286094" cy="1286094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38"/>
          <p:cNvSpPr/>
          <p:nvPr/>
        </p:nvSpPr>
        <p:spPr>
          <a:xfrm flipH="1" rot="-5400000">
            <a:off x="7857908" y="-1045"/>
            <a:ext cx="1286094" cy="1286094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6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9"/>
          <p:cNvSpPr txBox="1"/>
          <p:nvPr>
            <p:ph type="ctrTitle"/>
          </p:nvPr>
        </p:nvSpPr>
        <p:spPr>
          <a:xfrm flipH="1">
            <a:off x="4572000" y="658502"/>
            <a:ext cx="3858900" cy="17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0" name="Google Shape;870;p39"/>
          <p:cNvSpPr txBox="1"/>
          <p:nvPr>
            <p:ph idx="1" type="subTitle"/>
          </p:nvPr>
        </p:nvSpPr>
        <p:spPr>
          <a:xfrm flipH="1">
            <a:off x="4571825" y="2460481"/>
            <a:ext cx="2865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71" name="Google Shape;871;p39"/>
          <p:cNvSpPr txBox="1"/>
          <p:nvPr>
            <p:ph hasCustomPrompt="1" idx="2" type="title"/>
          </p:nvPr>
        </p:nvSpPr>
        <p:spPr>
          <a:xfrm flipH="1">
            <a:off x="4572000" y="2905715"/>
            <a:ext cx="1948200" cy="92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96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2" name="Google Shape;872;p39"/>
          <p:cNvSpPr/>
          <p:nvPr/>
        </p:nvSpPr>
        <p:spPr>
          <a:xfrm>
            <a:off x="0" y="-7901"/>
            <a:ext cx="1179418" cy="1179372"/>
          </a:xfrm>
          <a:custGeom>
            <a:rect b="b" l="l" r="r" t="t"/>
            <a:pathLst>
              <a:path extrusionOk="0" h="25238" w="25239">
                <a:moveTo>
                  <a:pt x="1" y="0"/>
                </a:moveTo>
                <a:lnTo>
                  <a:pt x="1" y="25238"/>
                </a:lnTo>
                <a:lnTo>
                  <a:pt x="25238" y="25238"/>
                </a:lnTo>
                <a:lnTo>
                  <a:pt x="252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39"/>
          <p:cNvSpPr/>
          <p:nvPr/>
        </p:nvSpPr>
        <p:spPr>
          <a:xfrm>
            <a:off x="0" y="-5471"/>
            <a:ext cx="1175727" cy="1176942"/>
          </a:xfrm>
          <a:custGeom>
            <a:rect b="b" l="l" r="r" t="t"/>
            <a:pathLst>
              <a:path extrusionOk="0" h="25186" w="25160">
                <a:moveTo>
                  <a:pt x="13788" y="1"/>
                </a:moveTo>
                <a:cubicBezTo>
                  <a:pt x="13788" y="7713"/>
                  <a:pt x="7753" y="13868"/>
                  <a:pt x="1" y="13868"/>
                </a:cubicBezTo>
                <a:lnTo>
                  <a:pt x="1" y="25186"/>
                </a:lnTo>
                <a:cubicBezTo>
                  <a:pt x="14303" y="25186"/>
                  <a:pt x="25159" y="14211"/>
                  <a:pt x="2515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39"/>
          <p:cNvSpPr/>
          <p:nvPr/>
        </p:nvSpPr>
        <p:spPr>
          <a:xfrm>
            <a:off x="-40149" y="1174640"/>
            <a:ext cx="1219602" cy="1173430"/>
          </a:xfrm>
          <a:custGeom>
            <a:rect b="b" l="l" r="r" t="t"/>
            <a:pathLst>
              <a:path extrusionOk="0" h="21653" w="22505">
                <a:moveTo>
                  <a:pt x="11675" y="0"/>
                </a:moveTo>
                <a:cubicBezTo>
                  <a:pt x="7304" y="0"/>
                  <a:pt x="3355" y="2628"/>
                  <a:pt x="1678" y="6683"/>
                </a:cubicBezTo>
                <a:cubicBezTo>
                  <a:pt x="1" y="10724"/>
                  <a:pt x="925" y="15386"/>
                  <a:pt x="4029" y="18476"/>
                </a:cubicBezTo>
                <a:cubicBezTo>
                  <a:pt x="6095" y="20551"/>
                  <a:pt x="8865" y="21652"/>
                  <a:pt x="11682" y="21652"/>
                </a:cubicBezTo>
                <a:cubicBezTo>
                  <a:pt x="13077" y="21652"/>
                  <a:pt x="14483" y="21382"/>
                  <a:pt x="15822" y="20827"/>
                </a:cubicBezTo>
                <a:cubicBezTo>
                  <a:pt x="19863" y="19149"/>
                  <a:pt x="22505" y="15201"/>
                  <a:pt x="22505" y="10829"/>
                </a:cubicBezTo>
                <a:cubicBezTo>
                  <a:pt x="22505" y="4847"/>
                  <a:pt x="17658" y="0"/>
                  <a:pt x="116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39"/>
          <p:cNvSpPr/>
          <p:nvPr/>
        </p:nvSpPr>
        <p:spPr>
          <a:xfrm>
            <a:off x="0" y="2351224"/>
            <a:ext cx="1179450" cy="1179424"/>
          </a:xfrm>
          <a:custGeom>
            <a:rect b="b" l="l" r="r" t="t"/>
            <a:pathLst>
              <a:path extrusionOk="0" h="10302" w="10302">
                <a:moveTo>
                  <a:pt x="0" y="0"/>
                </a:moveTo>
                <a:lnTo>
                  <a:pt x="0" y="10301"/>
                </a:lnTo>
                <a:lnTo>
                  <a:pt x="10302" y="10301"/>
                </a:lnTo>
                <a:lnTo>
                  <a:pt x="103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39"/>
          <p:cNvSpPr/>
          <p:nvPr/>
        </p:nvSpPr>
        <p:spPr>
          <a:xfrm>
            <a:off x="9" y="2351224"/>
            <a:ext cx="1179424" cy="1179424"/>
          </a:xfrm>
          <a:custGeom>
            <a:rect b="b" l="l" r="r" t="t"/>
            <a:pathLst>
              <a:path extrusionOk="0" h="10302" w="10302">
                <a:moveTo>
                  <a:pt x="10302" y="0"/>
                </a:moveTo>
                <a:cubicBezTo>
                  <a:pt x="4610" y="0"/>
                  <a:pt x="0" y="4610"/>
                  <a:pt x="0" y="10301"/>
                </a:cubicBezTo>
                <a:cubicBezTo>
                  <a:pt x="5692" y="10301"/>
                  <a:pt x="10302" y="5692"/>
                  <a:pt x="103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39"/>
          <p:cNvSpPr/>
          <p:nvPr/>
        </p:nvSpPr>
        <p:spPr>
          <a:xfrm rot="5400000">
            <a:off x="0" y="3518024"/>
            <a:ext cx="1179439" cy="1179439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39"/>
          <p:cNvSpPr/>
          <p:nvPr/>
        </p:nvSpPr>
        <p:spPr>
          <a:xfrm>
            <a:off x="1175725" y="-7901"/>
            <a:ext cx="1175737" cy="1175737"/>
          </a:xfrm>
          <a:custGeom>
            <a:rect b="b" l="l" r="r" t="t"/>
            <a:pathLst>
              <a:path extrusionOk="0" h="25225" w="25225">
                <a:moveTo>
                  <a:pt x="0" y="0"/>
                </a:moveTo>
                <a:lnTo>
                  <a:pt x="0" y="25224"/>
                </a:lnTo>
                <a:lnTo>
                  <a:pt x="25225" y="25224"/>
                </a:lnTo>
                <a:lnTo>
                  <a:pt x="252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39"/>
          <p:cNvSpPr/>
          <p:nvPr/>
        </p:nvSpPr>
        <p:spPr>
          <a:xfrm>
            <a:off x="1175725" y="768269"/>
            <a:ext cx="391524" cy="398282"/>
          </a:xfrm>
          <a:custGeom>
            <a:rect b="b" l="l" r="r" t="t"/>
            <a:pathLst>
              <a:path extrusionOk="0" h="8545" w="8400">
                <a:moveTo>
                  <a:pt x="0" y="0"/>
                </a:moveTo>
                <a:cubicBezTo>
                  <a:pt x="0" y="4715"/>
                  <a:pt x="3764" y="8545"/>
                  <a:pt x="8400" y="8545"/>
                </a:cubicBezTo>
                <a:lnTo>
                  <a:pt x="84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39"/>
          <p:cNvSpPr/>
          <p:nvPr/>
        </p:nvSpPr>
        <p:spPr>
          <a:xfrm>
            <a:off x="1175725" y="384169"/>
            <a:ext cx="391524" cy="383554"/>
          </a:xfrm>
          <a:custGeom>
            <a:rect b="b" l="l" r="r" t="t"/>
            <a:pathLst>
              <a:path extrusionOk="0" h="8229" w="8400">
                <a:moveTo>
                  <a:pt x="0" y="1"/>
                </a:moveTo>
                <a:cubicBezTo>
                  <a:pt x="0" y="4544"/>
                  <a:pt x="3764" y="8228"/>
                  <a:pt x="8400" y="8228"/>
                </a:cubicBezTo>
                <a:lnTo>
                  <a:pt x="84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39"/>
          <p:cNvSpPr/>
          <p:nvPr/>
        </p:nvSpPr>
        <p:spPr>
          <a:xfrm>
            <a:off x="1175725" y="606"/>
            <a:ext cx="391524" cy="391524"/>
          </a:xfrm>
          <a:custGeom>
            <a:rect b="b" l="l" r="r" t="t"/>
            <a:pathLst>
              <a:path extrusionOk="0" h="8400" w="8400">
                <a:moveTo>
                  <a:pt x="0" y="0"/>
                </a:moveTo>
                <a:cubicBezTo>
                  <a:pt x="0" y="4649"/>
                  <a:pt x="3764" y="8400"/>
                  <a:pt x="8400" y="8400"/>
                </a:cubicBezTo>
                <a:lnTo>
                  <a:pt x="84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39"/>
          <p:cNvSpPr/>
          <p:nvPr/>
        </p:nvSpPr>
        <p:spPr>
          <a:xfrm>
            <a:off x="1567842" y="768269"/>
            <a:ext cx="392130" cy="398282"/>
          </a:xfrm>
          <a:custGeom>
            <a:rect b="b" l="l" r="r" t="t"/>
            <a:pathLst>
              <a:path extrusionOk="0" h="8545" w="8413">
                <a:moveTo>
                  <a:pt x="0" y="0"/>
                </a:moveTo>
                <a:cubicBezTo>
                  <a:pt x="0" y="4715"/>
                  <a:pt x="3764" y="8545"/>
                  <a:pt x="8413" y="8545"/>
                </a:cubicBezTo>
                <a:lnTo>
                  <a:pt x="841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39"/>
          <p:cNvSpPr/>
          <p:nvPr/>
        </p:nvSpPr>
        <p:spPr>
          <a:xfrm>
            <a:off x="1567842" y="384169"/>
            <a:ext cx="392130" cy="383554"/>
          </a:xfrm>
          <a:custGeom>
            <a:rect b="b" l="l" r="r" t="t"/>
            <a:pathLst>
              <a:path extrusionOk="0" h="8229" w="8413">
                <a:moveTo>
                  <a:pt x="0" y="1"/>
                </a:moveTo>
                <a:cubicBezTo>
                  <a:pt x="0" y="4544"/>
                  <a:pt x="3764" y="8228"/>
                  <a:pt x="8413" y="8228"/>
                </a:cubicBezTo>
                <a:lnTo>
                  <a:pt x="841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39"/>
          <p:cNvSpPr/>
          <p:nvPr/>
        </p:nvSpPr>
        <p:spPr>
          <a:xfrm>
            <a:off x="1567842" y="606"/>
            <a:ext cx="392130" cy="391524"/>
          </a:xfrm>
          <a:custGeom>
            <a:rect b="b" l="l" r="r" t="t"/>
            <a:pathLst>
              <a:path extrusionOk="0" h="8400" w="8413">
                <a:moveTo>
                  <a:pt x="0" y="0"/>
                </a:moveTo>
                <a:cubicBezTo>
                  <a:pt x="0" y="4649"/>
                  <a:pt x="3764" y="8400"/>
                  <a:pt x="8413" y="8400"/>
                </a:cubicBezTo>
                <a:lnTo>
                  <a:pt x="841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39"/>
          <p:cNvSpPr/>
          <p:nvPr/>
        </p:nvSpPr>
        <p:spPr>
          <a:xfrm>
            <a:off x="1959306" y="768269"/>
            <a:ext cx="392130" cy="398282"/>
          </a:xfrm>
          <a:custGeom>
            <a:rect b="b" l="l" r="r" t="t"/>
            <a:pathLst>
              <a:path extrusionOk="0" h="8545" w="8413">
                <a:moveTo>
                  <a:pt x="0" y="0"/>
                </a:moveTo>
                <a:cubicBezTo>
                  <a:pt x="0" y="4715"/>
                  <a:pt x="3764" y="8545"/>
                  <a:pt x="8413" y="8545"/>
                </a:cubicBezTo>
                <a:lnTo>
                  <a:pt x="841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39"/>
          <p:cNvSpPr/>
          <p:nvPr/>
        </p:nvSpPr>
        <p:spPr>
          <a:xfrm>
            <a:off x="1959306" y="384169"/>
            <a:ext cx="392130" cy="383554"/>
          </a:xfrm>
          <a:custGeom>
            <a:rect b="b" l="l" r="r" t="t"/>
            <a:pathLst>
              <a:path extrusionOk="0" h="8229" w="8413">
                <a:moveTo>
                  <a:pt x="0" y="1"/>
                </a:moveTo>
                <a:cubicBezTo>
                  <a:pt x="0" y="4544"/>
                  <a:pt x="3764" y="8228"/>
                  <a:pt x="8413" y="8228"/>
                </a:cubicBezTo>
                <a:lnTo>
                  <a:pt x="841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39"/>
          <p:cNvSpPr/>
          <p:nvPr/>
        </p:nvSpPr>
        <p:spPr>
          <a:xfrm>
            <a:off x="1959912" y="606"/>
            <a:ext cx="391524" cy="391524"/>
          </a:xfrm>
          <a:custGeom>
            <a:rect b="b" l="l" r="r" t="t"/>
            <a:pathLst>
              <a:path extrusionOk="0" h="8400" w="8400">
                <a:moveTo>
                  <a:pt x="1" y="0"/>
                </a:moveTo>
                <a:cubicBezTo>
                  <a:pt x="1" y="4636"/>
                  <a:pt x="3764" y="8400"/>
                  <a:pt x="8400" y="8400"/>
                </a:cubicBezTo>
                <a:lnTo>
                  <a:pt x="84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39"/>
          <p:cNvSpPr/>
          <p:nvPr/>
        </p:nvSpPr>
        <p:spPr>
          <a:xfrm>
            <a:off x="1172750" y="1173512"/>
            <a:ext cx="1175700" cy="117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39"/>
          <p:cNvSpPr/>
          <p:nvPr/>
        </p:nvSpPr>
        <p:spPr>
          <a:xfrm>
            <a:off x="1179450" y="2348074"/>
            <a:ext cx="1179418" cy="1178764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39"/>
          <p:cNvSpPr/>
          <p:nvPr/>
        </p:nvSpPr>
        <p:spPr>
          <a:xfrm>
            <a:off x="1179450" y="2341700"/>
            <a:ext cx="1175722" cy="1176329"/>
          </a:xfrm>
          <a:custGeom>
            <a:rect b="b" l="l" r="r" t="t"/>
            <a:pathLst>
              <a:path extrusionOk="0" h="25212" w="25199">
                <a:moveTo>
                  <a:pt x="17882" y="0"/>
                </a:moveTo>
                <a:cubicBezTo>
                  <a:pt x="17882" y="9699"/>
                  <a:pt x="10235" y="17948"/>
                  <a:pt x="25" y="17948"/>
                </a:cubicBezTo>
                <a:cubicBezTo>
                  <a:pt x="17" y="17948"/>
                  <a:pt x="9" y="17948"/>
                  <a:pt x="0" y="17948"/>
                </a:cubicBezTo>
                <a:lnTo>
                  <a:pt x="0" y="25211"/>
                </a:lnTo>
                <a:cubicBezTo>
                  <a:pt x="7238" y="25211"/>
                  <a:pt x="13247" y="22319"/>
                  <a:pt x="17816" y="17789"/>
                </a:cubicBezTo>
                <a:cubicBezTo>
                  <a:pt x="22518" y="13061"/>
                  <a:pt x="25172" y="6669"/>
                  <a:pt x="2519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39"/>
          <p:cNvSpPr/>
          <p:nvPr/>
        </p:nvSpPr>
        <p:spPr>
          <a:xfrm>
            <a:off x="1172750" y="2348074"/>
            <a:ext cx="493749" cy="500525"/>
          </a:xfrm>
          <a:custGeom>
            <a:rect b="b" l="l" r="r" t="t"/>
            <a:pathLst>
              <a:path extrusionOk="0" h="10711" w="10566">
                <a:moveTo>
                  <a:pt x="0" y="0"/>
                </a:moveTo>
                <a:lnTo>
                  <a:pt x="0" y="10710"/>
                </a:lnTo>
                <a:cubicBezTo>
                  <a:pt x="5970" y="10710"/>
                  <a:pt x="10566" y="5903"/>
                  <a:pt x="105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39"/>
          <p:cNvSpPr/>
          <p:nvPr/>
        </p:nvSpPr>
        <p:spPr>
          <a:xfrm>
            <a:off x="2352082" y="-14026"/>
            <a:ext cx="1179443" cy="1177931"/>
          </a:xfrm>
          <a:custGeom>
            <a:rect b="b" l="l" r="r" t="t"/>
            <a:pathLst>
              <a:path extrusionOk="0" h="10302" w="10315">
                <a:moveTo>
                  <a:pt x="1" y="0"/>
                </a:moveTo>
                <a:lnTo>
                  <a:pt x="1" y="10301"/>
                </a:lnTo>
                <a:lnTo>
                  <a:pt x="10315" y="10301"/>
                </a:lnTo>
                <a:lnTo>
                  <a:pt x="103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39"/>
          <p:cNvSpPr/>
          <p:nvPr/>
        </p:nvSpPr>
        <p:spPr>
          <a:xfrm>
            <a:off x="2941064" y="-6125"/>
            <a:ext cx="590465" cy="588965"/>
          </a:xfrm>
          <a:custGeom>
            <a:rect b="b" l="l" r="r" t="t"/>
            <a:pathLst>
              <a:path extrusionOk="0" h="5151" w="5164">
                <a:moveTo>
                  <a:pt x="4860" y="0"/>
                </a:moveTo>
                <a:cubicBezTo>
                  <a:pt x="2179" y="0"/>
                  <a:pt x="0" y="2166"/>
                  <a:pt x="13" y="4847"/>
                </a:cubicBezTo>
                <a:lnTo>
                  <a:pt x="13" y="5151"/>
                </a:lnTo>
                <a:lnTo>
                  <a:pt x="304" y="5151"/>
                </a:lnTo>
                <a:cubicBezTo>
                  <a:pt x="2985" y="5151"/>
                  <a:pt x="5164" y="2972"/>
                  <a:pt x="5164" y="304"/>
                </a:cubicBezTo>
                <a:lnTo>
                  <a:pt x="51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39"/>
          <p:cNvSpPr/>
          <p:nvPr/>
        </p:nvSpPr>
        <p:spPr>
          <a:xfrm>
            <a:off x="2352082" y="574818"/>
            <a:ext cx="590579" cy="589080"/>
          </a:xfrm>
          <a:custGeom>
            <a:rect b="b" l="l" r="r" t="t"/>
            <a:pathLst>
              <a:path extrusionOk="0" h="5152" w="5165">
                <a:moveTo>
                  <a:pt x="4861" y="1"/>
                </a:moveTo>
                <a:cubicBezTo>
                  <a:pt x="2180" y="1"/>
                  <a:pt x="1" y="2167"/>
                  <a:pt x="1" y="4848"/>
                </a:cubicBezTo>
                <a:lnTo>
                  <a:pt x="1" y="5151"/>
                </a:lnTo>
                <a:lnTo>
                  <a:pt x="304" y="5151"/>
                </a:lnTo>
                <a:cubicBezTo>
                  <a:pt x="2985" y="5151"/>
                  <a:pt x="5164" y="2986"/>
                  <a:pt x="5164" y="305"/>
                </a:cubicBezTo>
                <a:lnTo>
                  <a:pt x="516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39"/>
          <p:cNvSpPr/>
          <p:nvPr/>
        </p:nvSpPr>
        <p:spPr>
          <a:xfrm>
            <a:off x="2942550" y="574818"/>
            <a:ext cx="588978" cy="589080"/>
          </a:xfrm>
          <a:custGeom>
            <a:rect b="b" l="l" r="r" t="t"/>
            <a:pathLst>
              <a:path extrusionOk="0" h="5152" w="5151">
                <a:moveTo>
                  <a:pt x="0" y="1"/>
                </a:moveTo>
                <a:lnTo>
                  <a:pt x="0" y="305"/>
                </a:lnTo>
                <a:cubicBezTo>
                  <a:pt x="0" y="2986"/>
                  <a:pt x="2166" y="5151"/>
                  <a:pt x="4847" y="5151"/>
                </a:cubicBezTo>
                <a:lnTo>
                  <a:pt x="5151" y="5151"/>
                </a:lnTo>
                <a:lnTo>
                  <a:pt x="5151" y="4848"/>
                </a:lnTo>
                <a:cubicBezTo>
                  <a:pt x="5151" y="2167"/>
                  <a:pt x="2972" y="1"/>
                  <a:pt x="2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39"/>
          <p:cNvSpPr/>
          <p:nvPr/>
        </p:nvSpPr>
        <p:spPr>
          <a:xfrm>
            <a:off x="2352082" y="-6125"/>
            <a:ext cx="590579" cy="588965"/>
          </a:xfrm>
          <a:custGeom>
            <a:rect b="b" l="l" r="r" t="t"/>
            <a:pathLst>
              <a:path extrusionOk="0" h="5151" w="5165">
                <a:moveTo>
                  <a:pt x="1" y="0"/>
                </a:moveTo>
                <a:lnTo>
                  <a:pt x="1" y="291"/>
                </a:lnTo>
                <a:cubicBezTo>
                  <a:pt x="1" y="2972"/>
                  <a:pt x="2180" y="5151"/>
                  <a:pt x="4861" y="5151"/>
                </a:cubicBezTo>
                <a:lnTo>
                  <a:pt x="5164" y="5151"/>
                </a:lnTo>
                <a:lnTo>
                  <a:pt x="5164" y="4847"/>
                </a:lnTo>
                <a:cubicBezTo>
                  <a:pt x="5164" y="2166"/>
                  <a:pt x="2985" y="0"/>
                  <a:pt x="3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39"/>
          <p:cNvSpPr/>
          <p:nvPr/>
        </p:nvSpPr>
        <p:spPr>
          <a:xfrm>
            <a:off x="2348437" y="1163698"/>
            <a:ext cx="1179443" cy="1177853"/>
          </a:xfrm>
          <a:custGeom>
            <a:rect b="b" l="l" r="r" t="t"/>
            <a:pathLst>
              <a:path extrusionOk="0" h="10302" w="10315">
                <a:moveTo>
                  <a:pt x="1" y="0"/>
                </a:moveTo>
                <a:lnTo>
                  <a:pt x="1" y="10301"/>
                </a:lnTo>
                <a:lnTo>
                  <a:pt x="10315" y="10301"/>
                </a:lnTo>
                <a:lnTo>
                  <a:pt x="103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39"/>
          <p:cNvSpPr/>
          <p:nvPr/>
        </p:nvSpPr>
        <p:spPr>
          <a:xfrm rot="-5400000">
            <a:off x="2643671" y="868464"/>
            <a:ext cx="588978" cy="1177853"/>
          </a:xfrm>
          <a:custGeom>
            <a:rect b="b" l="l" r="r" t="t"/>
            <a:pathLst>
              <a:path extrusionOk="0" h="10302" w="5151">
                <a:moveTo>
                  <a:pt x="5151" y="0"/>
                </a:moveTo>
                <a:cubicBezTo>
                  <a:pt x="2298" y="0"/>
                  <a:pt x="0" y="2298"/>
                  <a:pt x="0" y="5151"/>
                </a:cubicBezTo>
                <a:cubicBezTo>
                  <a:pt x="0" y="7990"/>
                  <a:pt x="2298" y="10301"/>
                  <a:pt x="5151" y="10301"/>
                </a:cubicBezTo>
                <a:lnTo>
                  <a:pt x="515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39"/>
          <p:cNvSpPr/>
          <p:nvPr/>
        </p:nvSpPr>
        <p:spPr>
          <a:xfrm rot="-5400000">
            <a:off x="2642870" y="1458131"/>
            <a:ext cx="590579" cy="1177853"/>
          </a:xfrm>
          <a:custGeom>
            <a:rect b="b" l="l" r="r" t="t"/>
            <a:pathLst>
              <a:path extrusionOk="0" h="10302" w="5165">
                <a:moveTo>
                  <a:pt x="1" y="0"/>
                </a:moveTo>
                <a:lnTo>
                  <a:pt x="1" y="10301"/>
                </a:lnTo>
                <a:cubicBezTo>
                  <a:pt x="2853" y="10301"/>
                  <a:pt x="5164" y="7990"/>
                  <a:pt x="5164" y="5151"/>
                </a:cubicBezTo>
                <a:cubicBezTo>
                  <a:pt x="5164" y="2298"/>
                  <a:pt x="2853" y="0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39"/>
          <p:cNvSpPr/>
          <p:nvPr/>
        </p:nvSpPr>
        <p:spPr>
          <a:xfrm>
            <a:off x="1345063" y="1382690"/>
            <a:ext cx="787112" cy="757314"/>
          </a:xfrm>
          <a:custGeom>
            <a:rect b="b" l="l" r="r" t="t"/>
            <a:pathLst>
              <a:path extrusionOk="0" h="21653" w="22505">
                <a:moveTo>
                  <a:pt x="11675" y="0"/>
                </a:moveTo>
                <a:cubicBezTo>
                  <a:pt x="7304" y="0"/>
                  <a:pt x="3355" y="2628"/>
                  <a:pt x="1678" y="6683"/>
                </a:cubicBezTo>
                <a:cubicBezTo>
                  <a:pt x="1" y="10724"/>
                  <a:pt x="925" y="15386"/>
                  <a:pt x="4029" y="18476"/>
                </a:cubicBezTo>
                <a:cubicBezTo>
                  <a:pt x="6095" y="20551"/>
                  <a:pt x="8865" y="21652"/>
                  <a:pt x="11682" y="21652"/>
                </a:cubicBezTo>
                <a:cubicBezTo>
                  <a:pt x="13077" y="21652"/>
                  <a:pt x="14483" y="21382"/>
                  <a:pt x="15822" y="20827"/>
                </a:cubicBezTo>
                <a:cubicBezTo>
                  <a:pt x="19863" y="19149"/>
                  <a:pt x="22505" y="15201"/>
                  <a:pt x="22505" y="10829"/>
                </a:cubicBezTo>
                <a:cubicBezTo>
                  <a:pt x="22505" y="4847"/>
                  <a:pt x="17658" y="0"/>
                  <a:pt x="1167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3"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2" name="Google Shape;902;p40"/>
          <p:cNvGrpSpPr/>
          <p:nvPr/>
        </p:nvGrpSpPr>
        <p:grpSpPr>
          <a:xfrm rot="-5400000">
            <a:off x="-662870" y="3534142"/>
            <a:ext cx="1631137" cy="1631082"/>
            <a:chOff x="5447705" y="-511336"/>
            <a:chExt cx="746550" cy="746525"/>
          </a:xfrm>
        </p:grpSpPr>
        <p:sp>
          <p:nvSpPr>
            <p:cNvPr id="903" name="Google Shape;903;p40"/>
            <p:cNvSpPr/>
            <p:nvPr/>
          </p:nvSpPr>
          <p:spPr>
            <a:xfrm>
              <a:off x="5447705" y="-511336"/>
              <a:ext cx="746150" cy="746525"/>
            </a:xfrm>
            <a:custGeom>
              <a:rect b="b" l="l" r="r" t="t"/>
              <a:pathLst>
                <a:path extrusionOk="0" h="29861" w="29846">
                  <a:moveTo>
                    <a:pt x="1" y="0"/>
                  </a:moveTo>
                  <a:lnTo>
                    <a:pt x="1" y="29861"/>
                  </a:lnTo>
                  <a:lnTo>
                    <a:pt x="29846" y="29861"/>
                  </a:lnTo>
                  <a:lnTo>
                    <a:pt x="298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5447705" y="-511336"/>
              <a:ext cx="746550" cy="746525"/>
            </a:xfrm>
            <a:custGeom>
              <a:rect b="b" l="l" r="r" t="t"/>
              <a:pathLst>
                <a:path extrusionOk="0" h="29861" w="29862">
                  <a:moveTo>
                    <a:pt x="14931" y="0"/>
                  </a:moveTo>
                  <a:cubicBezTo>
                    <a:pt x="6678" y="0"/>
                    <a:pt x="1" y="6677"/>
                    <a:pt x="1" y="14930"/>
                  </a:cubicBezTo>
                  <a:cubicBezTo>
                    <a:pt x="1" y="23168"/>
                    <a:pt x="6678" y="29861"/>
                    <a:pt x="14931" y="29861"/>
                  </a:cubicBezTo>
                  <a:cubicBezTo>
                    <a:pt x="23169" y="29861"/>
                    <a:pt x="29861" y="23168"/>
                    <a:pt x="29861" y="14930"/>
                  </a:cubicBezTo>
                  <a:cubicBezTo>
                    <a:pt x="29861" y="6677"/>
                    <a:pt x="23169" y="0"/>
                    <a:pt x="14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0"/>
            <p:cNvSpPr/>
            <p:nvPr/>
          </p:nvSpPr>
          <p:spPr>
            <a:xfrm>
              <a:off x="5634330" y="-324711"/>
              <a:ext cx="373300" cy="373275"/>
            </a:xfrm>
            <a:custGeom>
              <a:rect b="b" l="l" r="r" t="t"/>
              <a:pathLst>
                <a:path extrusionOk="0" h="14931" w="14932">
                  <a:moveTo>
                    <a:pt x="7466" y="0"/>
                  </a:moveTo>
                  <a:cubicBezTo>
                    <a:pt x="3339" y="0"/>
                    <a:pt x="1" y="3339"/>
                    <a:pt x="1" y="7465"/>
                  </a:cubicBezTo>
                  <a:cubicBezTo>
                    <a:pt x="1" y="11592"/>
                    <a:pt x="3339" y="14930"/>
                    <a:pt x="7466" y="14930"/>
                  </a:cubicBezTo>
                  <a:cubicBezTo>
                    <a:pt x="11577" y="14930"/>
                    <a:pt x="14931" y="11592"/>
                    <a:pt x="14931" y="7465"/>
                  </a:cubicBezTo>
                  <a:cubicBezTo>
                    <a:pt x="14931" y="3339"/>
                    <a:pt x="11577" y="0"/>
                    <a:pt x="7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" name="Google Shape;906;p40"/>
          <p:cNvGrpSpPr/>
          <p:nvPr/>
        </p:nvGrpSpPr>
        <p:grpSpPr>
          <a:xfrm flipH="1" rot="10800000">
            <a:off x="461549" y="-21765"/>
            <a:ext cx="1643532" cy="1631135"/>
            <a:chOff x="17" y="-17"/>
            <a:chExt cx="840553" cy="834212"/>
          </a:xfrm>
        </p:grpSpPr>
        <p:sp>
          <p:nvSpPr>
            <p:cNvPr id="907" name="Google Shape;907;p40"/>
            <p:cNvSpPr/>
            <p:nvPr/>
          </p:nvSpPr>
          <p:spPr>
            <a:xfrm rot="5400000">
              <a:off x="6588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0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9" name="Google Shape;909;p40"/>
          <p:cNvSpPr/>
          <p:nvPr/>
        </p:nvSpPr>
        <p:spPr>
          <a:xfrm rot="10800000">
            <a:off x="968250" y="1589550"/>
            <a:ext cx="2280600" cy="196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0" name="Google Shape;910;p40"/>
          <p:cNvGrpSpPr/>
          <p:nvPr/>
        </p:nvGrpSpPr>
        <p:grpSpPr>
          <a:xfrm rot="5400000">
            <a:off x="7851569" y="3871974"/>
            <a:ext cx="1292438" cy="1292419"/>
            <a:chOff x="7968300" y="3522200"/>
            <a:chExt cx="1175691" cy="1175674"/>
          </a:xfrm>
        </p:grpSpPr>
        <p:sp>
          <p:nvSpPr>
            <p:cNvPr id="911" name="Google Shape;911;p40"/>
            <p:cNvSpPr/>
            <p:nvPr/>
          </p:nvSpPr>
          <p:spPr>
            <a:xfrm>
              <a:off x="7968300" y="3522200"/>
              <a:ext cx="1175674" cy="1175674"/>
            </a:xfrm>
            <a:custGeom>
              <a:rect b="b" l="l" r="r" t="t"/>
              <a:pathLst>
                <a:path extrusionOk="0" h="25225" w="25225">
                  <a:moveTo>
                    <a:pt x="0" y="0"/>
                  </a:moveTo>
                  <a:lnTo>
                    <a:pt x="0" y="25224"/>
                  </a:lnTo>
                  <a:lnTo>
                    <a:pt x="25225" y="25224"/>
                  </a:lnTo>
                  <a:lnTo>
                    <a:pt x="252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0"/>
            <p:cNvSpPr/>
            <p:nvPr/>
          </p:nvSpPr>
          <p:spPr>
            <a:xfrm>
              <a:off x="7968300" y="4298372"/>
              <a:ext cx="391503" cy="398261"/>
            </a:xfrm>
            <a:custGeom>
              <a:rect b="b" l="l" r="r" t="t"/>
              <a:pathLst>
                <a:path extrusionOk="0" h="8545" w="8400">
                  <a:moveTo>
                    <a:pt x="0" y="0"/>
                  </a:moveTo>
                  <a:cubicBezTo>
                    <a:pt x="0" y="4715"/>
                    <a:pt x="3764" y="8545"/>
                    <a:pt x="8400" y="8545"/>
                  </a:cubicBezTo>
                  <a:lnTo>
                    <a:pt x="84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0"/>
            <p:cNvSpPr/>
            <p:nvPr/>
          </p:nvSpPr>
          <p:spPr>
            <a:xfrm>
              <a:off x="7968300" y="3914271"/>
              <a:ext cx="391503" cy="383533"/>
            </a:xfrm>
            <a:custGeom>
              <a:rect b="b" l="l" r="r" t="t"/>
              <a:pathLst>
                <a:path extrusionOk="0" h="8229" w="8400">
                  <a:moveTo>
                    <a:pt x="0" y="1"/>
                  </a:moveTo>
                  <a:cubicBezTo>
                    <a:pt x="0" y="4544"/>
                    <a:pt x="3764" y="8228"/>
                    <a:pt x="8400" y="8228"/>
                  </a:cubicBezTo>
                  <a:lnTo>
                    <a:pt x="84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0"/>
            <p:cNvSpPr/>
            <p:nvPr/>
          </p:nvSpPr>
          <p:spPr>
            <a:xfrm>
              <a:off x="7968300" y="3522806"/>
              <a:ext cx="391503" cy="391503"/>
            </a:xfrm>
            <a:custGeom>
              <a:rect b="b" l="l" r="r" t="t"/>
              <a:pathLst>
                <a:path extrusionOk="0" h="8400" w="8400">
                  <a:moveTo>
                    <a:pt x="0" y="0"/>
                  </a:moveTo>
                  <a:cubicBezTo>
                    <a:pt x="0" y="4649"/>
                    <a:pt x="3764" y="8400"/>
                    <a:pt x="8400" y="8400"/>
                  </a:cubicBezTo>
                  <a:lnTo>
                    <a:pt x="84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0"/>
            <p:cNvSpPr/>
            <p:nvPr/>
          </p:nvSpPr>
          <p:spPr>
            <a:xfrm>
              <a:off x="8360418" y="4298372"/>
              <a:ext cx="392109" cy="398261"/>
            </a:xfrm>
            <a:custGeom>
              <a:rect b="b" l="l" r="r" t="t"/>
              <a:pathLst>
                <a:path extrusionOk="0" h="8545" w="8413">
                  <a:moveTo>
                    <a:pt x="0" y="0"/>
                  </a:moveTo>
                  <a:cubicBezTo>
                    <a:pt x="0" y="4715"/>
                    <a:pt x="3764" y="8545"/>
                    <a:pt x="8413" y="8545"/>
                  </a:cubicBezTo>
                  <a:lnTo>
                    <a:pt x="84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0"/>
            <p:cNvSpPr/>
            <p:nvPr/>
          </p:nvSpPr>
          <p:spPr>
            <a:xfrm>
              <a:off x="8360418" y="3914271"/>
              <a:ext cx="392109" cy="383533"/>
            </a:xfrm>
            <a:custGeom>
              <a:rect b="b" l="l" r="r" t="t"/>
              <a:pathLst>
                <a:path extrusionOk="0" h="8229" w="8413">
                  <a:moveTo>
                    <a:pt x="0" y="1"/>
                  </a:moveTo>
                  <a:cubicBezTo>
                    <a:pt x="0" y="4544"/>
                    <a:pt x="3764" y="8228"/>
                    <a:pt x="8413" y="8228"/>
                  </a:cubicBezTo>
                  <a:lnTo>
                    <a:pt x="84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0"/>
            <p:cNvSpPr/>
            <p:nvPr/>
          </p:nvSpPr>
          <p:spPr>
            <a:xfrm>
              <a:off x="8360418" y="3522806"/>
              <a:ext cx="392109" cy="391503"/>
            </a:xfrm>
            <a:custGeom>
              <a:rect b="b" l="l" r="r" t="t"/>
              <a:pathLst>
                <a:path extrusionOk="0" h="8400" w="8413">
                  <a:moveTo>
                    <a:pt x="0" y="0"/>
                  </a:moveTo>
                  <a:cubicBezTo>
                    <a:pt x="0" y="4649"/>
                    <a:pt x="3764" y="8400"/>
                    <a:pt x="8413" y="8400"/>
                  </a:cubicBezTo>
                  <a:lnTo>
                    <a:pt x="84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0"/>
            <p:cNvSpPr/>
            <p:nvPr/>
          </p:nvSpPr>
          <p:spPr>
            <a:xfrm>
              <a:off x="8751882" y="4298372"/>
              <a:ext cx="392109" cy="398261"/>
            </a:xfrm>
            <a:custGeom>
              <a:rect b="b" l="l" r="r" t="t"/>
              <a:pathLst>
                <a:path extrusionOk="0" h="8545" w="8413">
                  <a:moveTo>
                    <a:pt x="0" y="0"/>
                  </a:moveTo>
                  <a:cubicBezTo>
                    <a:pt x="0" y="4715"/>
                    <a:pt x="3764" y="8545"/>
                    <a:pt x="8413" y="8545"/>
                  </a:cubicBezTo>
                  <a:lnTo>
                    <a:pt x="84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0"/>
            <p:cNvSpPr/>
            <p:nvPr/>
          </p:nvSpPr>
          <p:spPr>
            <a:xfrm>
              <a:off x="8751882" y="3914271"/>
              <a:ext cx="392109" cy="383533"/>
            </a:xfrm>
            <a:custGeom>
              <a:rect b="b" l="l" r="r" t="t"/>
              <a:pathLst>
                <a:path extrusionOk="0" h="8229" w="8413">
                  <a:moveTo>
                    <a:pt x="0" y="1"/>
                  </a:moveTo>
                  <a:cubicBezTo>
                    <a:pt x="0" y="4544"/>
                    <a:pt x="3764" y="8228"/>
                    <a:pt x="8413" y="8228"/>
                  </a:cubicBezTo>
                  <a:lnTo>
                    <a:pt x="84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0"/>
            <p:cNvSpPr/>
            <p:nvPr/>
          </p:nvSpPr>
          <p:spPr>
            <a:xfrm>
              <a:off x="8752488" y="3522806"/>
              <a:ext cx="391503" cy="391503"/>
            </a:xfrm>
            <a:custGeom>
              <a:rect b="b" l="l" r="r" t="t"/>
              <a:pathLst>
                <a:path extrusionOk="0" h="8400" w="8400">
                  <a:moveTo>
                    <a:pt x="1" y="0"/>
                  </a:moveTo>
                  <a:cubicBezTo>
                    <a:pt x="1" y="4636"/>
                    <a:pt x="3764" y="8400"/>
                    <a:pt x="8400" y="8400"/>
                  </a:cubicBezTo>
                  <a:lnTo>
                    <a:pt x="84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1" name="Google Shape;921;p40"/>
          <p:cNvGrpSpPr/>
          <p:nvPr/>
        </p:nvGrpSpPr>
        <p:grpSpPr>
          <a:xfrm>
            <a:off x="-1150018" y="-20881"/>
            <a:ext cx="1608239" cy="1608239"/>
            <a:chOff x="1031450" y="3223800"/>
            <a:chExt cx="746525" cy="746525"/>
          </a:xfrm>
        </p:grpSpPr>
        <p:grpSp>
          <p:nvGrpSpPr>
            <p:cNvPr id="922" name="Google Shape;922;p40"/>
            <p:cNvGrpSpPr/>
            <p:nvPr/>
          </p:nvGrpSpPr>
          <p:grpSpPr>
            <a:xfrm>
              <a:off x="1031450" y="3223800"/>
              <a:ext cx="746525" cy="746525"/>
              <a:chOff x="1564850" y="3223800"/>
              <a:chExt cx="746525" cy="746525"/>
            </a:xfrm>
          </p:grpSpPr>
          <p:sp>
            <p:nvSpPr>
              <p:cNvPr id="923" name="Google Shape;923;p40"/>
              <p:cNvSpPr/>
              <p:nvPr/>
            </p:nvSpPr>
            <p:spPr>
              <a:xfrm>
                <a:off x="1564850" y="3223800"/>
                <a:ext cx="746525" cy="746525"/>
              </a:xfrm>
              <a:custGeom>
                <a:rect b="b" l="l" r="r" t="t"/>
                <a:pathLst>
                  <a:path extrusionOk="0" h="29861" w="29861">
                    <a:moveTo>
                      <a:pt x="0" y="0"/>
                    </a:moveTo>
                    <a:lnTo>
                      <a:pt x="0" y="29861"/>
                    </a:lnTo>
                    <a:lnTo>
                      <a:pt x="29861" y="29861"/>
                    </a:lnTo>
                    <a:lnTo>
                      <a:pt x="298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40"/>
              <p:cNvSpPr/>
              <p:nvPr/>
            </p:nvSpPr>
            <p:spPr>
              <a:xfrm>
                <a:off x="1564850" y="3223800"/>
                <a:ext cx="746525" cy="83100"/>
              </a:xfrm>
              <a:custGeom>
                <a:rect b="b" l="l" r="r" t="t"/>
                <a:pathLst>
                  <a:path extrusionOk="0" h="3324" w="29861">
                    <a:moveTo>
                      <a:pt x="0" y="0"/>
                    </a:moveTo>
                    <a:lnTo>
                      <a:pt x="0" y="3323"/>
                    </a:lnTo>
                    <a:lnTo>
                      <a:pt x="29861" y="3323"/>
                    </a:lnTo>
                    <a:lnTo>
                      <a:pt x="2986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40"/>
              <p:cNvSpPr/>
              <p:nvPr/>
            </p:nvSpPr>
            <p:spPr>
              <a:xfrm>
                <a:off x="1564850" y="3389550"/>
                <a:ext cx="746525" cy="83100"/>
              </a:xfrm>
              <a:custGeom>
                <a:rect b="b" l="l" r="r" t="t"/>
                <a:pathLst>
                  <a:path extrusionOk="0" h="3324" w="29861">
                    <a:moveTo>
                      <a:pt x="0" y="1"/>
                    </a:moveTo>
                    <a:lnTo>
                      <a:pt x="0" y="3324"/>
                    </a:lnTo>
                    <a:lnTo>
                      <a:pt x="29861" y="3324"/>
                    </a:lnTo>
                    <a:lnTo>
                      <a:pt x="298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40"/>
              <p:cNvSpPr/>
              <p:nvPr/>
            </p:nvSpPr>
            <p:spPr>
              <a:xfrm>
                <a:off x="1564850" y="3555700"/>
                <a:ext cx="746525" cy="82725"/>
              </a:xfrm>
              <a:custGeom>
                <a:rect b="b" l="l" r="r" t="t"/>
                <a:pathLst>
                  <a:path extrusionOk="0" h="3309" w="29861">
                    <a:moveTo>
                      <a:pt x="0" y="1"/>
                    </a:moveTo>
                    <a:lnTo>
                      <a:pt x="0" y="3308"/>
                    </a:lnTo>
                    <a:lnTo>
                      <a:pt x="29861" y="3308"/>
                    </a:lnTo>
                    <a:lnTo>
                      <a:pt x="298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40"/>
              <p:cNvSpPr/>
              <p:nvPr/>
            </p:nvSpPr>
            <p:spPr>
              <a:xfrm>
                <a:off x="1564850" y="3721475"/>
                <a:ext cx="746525" cy="83100"/>
              </a:xfrm>
              <a:custGeom>
                <a:rect b="b" l="l" r="r" t="t"/>
                <a:pathLst>
                  <a:path extrusionOk="0" h="3324" w="29861">
                    <a:moveTo>
                      <a:pt x="0" y="0"/>
                    </a:moveTo>
                    <a:lnTo>
                      <a:pt x="0" y="3323"/>
                    </a:lnTo>
                    <a:lnTo>
                      <a:pt x="29861" y="3323"/>
                    </a:lnTo>
                    <a:lnTo>
                      <a:pt x="2986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8" name="Google Shape;928;p40"/>
            <p:cNvSpPr/>
            <p:nvPr/>
          </p:nvSpPr>
          <p:spPr>
            <a:xfrm>
              <a:off x="1031450" y="3887225"/>
              <a:ext cx="746525" cy="83100"/>
            </a:xfrm>
            <a:custGeom>
              <a:rect b="b" l="l" r="r" t="t"/>
              <a:pathLst>
                <a:path extrusionOk="0" h="3324" w="29861">
                  <a:moveTo>
                    <a:pt x="0" y="1"/>
                  </a:moveTo>
                  <a:lnTo>
                    <a:pt x="0" y="3324"/>
                  </a:lnTo>
                  <a:lnTo>
                    <a:pt x="29861" y="3324"/>
                  </a:lnTo>
                  <a:lnTo>
                    <a:pt x="29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9" name="Google Shape;929;p40"/>
          <p:cNvSpPr/>
          <p:nvPr/>
        </p:nvSpPr>
        <p:spPr>
          <a:xfrm flipH="1">
            <a:off x="-13206" y="2572908"/>
            <a:ext cx="981456" cy="981038"/>
          </a:xfrm>
          <a:custGeom>
            <a:rect b="b" l="l" r="r" t="t"/>
            <a:pathLst>
              <a:path extrusionOk="0" h="29846" w="29861">
                <a:moveTo>
                  <a:pt x="29861" y="0"/>
                </a:moveTo>
                <a:lnTo>
                  <a:pt x="0" y="29846"/>
                </a:lnTo>
                <a:lnTo>
                  <a:pt x="29861" y="29846"/>
                </a:lnTo>
                <a:lnTo>
                  <a:pt x="298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0" name="Google Shape;930;p40"/>
          <p:cNvGrpSpPr/>
          <p:nvPr/>
        </p:nvGrpSpPr>
        <p:grpSpPr>
          <a:xfrm flipH="1" rot="5400000">
            <a:off x="7661932" y="-488480"/>
            <a:ext cx="988511" cy="1975531"/>
            <a:chOff x="8309867" y="3476508"/>
            <a:chExt cx="834116" cy="1666974"/>
          </a:xfrm>
        </p:grpSpPr>
        <p:sp>
          <p:nvSpPr>
            <p:cNvPr id="931" name="Google Shape;931;p40"/>
            <p:cNvSpPr/>
            <p:nvPr/>
          </p:nvSpPr>
          <p:spPr>
            <a:xfrm rot="5400000">
              <a:off x="8309850" y="4309350"/>
              <a:ext cx="834149" cy="834116"/>
            </a:xfrm>
            <a:custGeom>
              <a:rect b="b" l="l" r="r" t="t"/>
              <a:pathLst>
                <a:path extrusionOk="0" h="25238" w="25239">
                  <a:moveTo>
                    <a:pt x="0" y="0"/>
                  </a:moveTo>
                  <a:lnTo>
                    <a:pt x="0" y="25238"/>
                  </a:lnTo>
                  <a:lnTo>
                    <a:pt x="25238" y="25238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0"/>
            <p:cNvSpPr/>
            <p:nvPr/>
          </p:nvSpPr>
          <p:spPr>
            <a:xfrm rot="5400000">
              <a:off x="8310726" y="4308904"/>
              <a:ext cx="832827" cy="833686"/>
            </a:xfrm>
            <a:custGeom>
              <a:rect b="b" l="l" r="r" t="t"/>
              <a:pathLst>
                <a:path extrusionOk="0" h="25225" w="25199">
                  <a:moveTo>
                    <a:pt x="17869" y="0"/>
                  </a:moveTo>
                  <a:cubicBezTo>
                    <a:pt x="17869" y="9699"/>
                    <a:pt x="10221" y="17961"/>
                    <a:pt x="25" y="17961"/>
                  </a:cubicBezTo>
                  <a:cubicBezTo>
                    <a:pt x="17" y="17961"/>
                    <a:pt x="9" y="17961"/>
                    <a:pt x="0" y="17961"/>
                  </a:cubicBezTo>
                  <a:lnTo>
                    <a:pt x="0" y="25224"/>
                  </a:lnTo>
                  <a:cubicBezTo>
                    <a:pt x="7238" y="25224"/>
                    <a:pt x="13247" y="22332"/>
                    <a:pt x="17816" y="17789"/>
                  </a:cubicBezTo>
                  <a:cubicBezTo>
                    <a:pt x="22518" y="13061"/>
                    <a:pt x="25172" y="6669"/>
                    <a:pt x="25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0"/>
            <p:cNvSpPr/>
            <p:nvPr/>
          </p:nvSpPr>
          <p:spPr>
            <a:xfrm rot="5400000">
              <a:off x="8792380" y="4306937"/>
              <a:ext cx="349206" cy="353999"/>
            </a:xfrm>
            <a:custGeom>
              <a:rect b="b" l="l" r="r" t="t"/>
              <a:pathLst>
                <a:path extrusionOk="0" h="10711" w="10566">
                  <a:moveTo>
                    <a:pt x="0" y="0"/>
                  </a:moveTo>
                  <a:lnTo>
                    <a:pt x="0" y="10710"/>
                  </a:lnTo>
                  <a:cubicBezTo>
                    <a:pt x="5957" y="10710"/>
                    <a:pt x="10566" y="5916"/>
                    <a:pt x="10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0"/>
            <p:cNvSpPr/>
            <p:nvPr/>
          </p:nvSpPr>
          <p:spPr>
            <a:xfrm flipH="1" rot="5400000">
              <a:off x="8310726" y="3476079"/>
              <a:ext cx="832827" cy="833686"/>
            </a:xfrm>
            <a:custGeom>
              <a:rect b="b" l="l" r="r" t="t"/>
              <a:pathLst>
                <a:path extrusionOk="0" h="25225" w="25199">
                  <a:moveTo>
                    <a:pt x="17869" y="0"/>
                  </a:moveTo>
                  <a:cubicBezTo>
                    <a:pt x="17869" y="9699"/>
                    <a:pt x="10221" y="17961"/>
                    <a:pt x="25" y="17961"/>
                  </a:cubicBezTo>
                  <a:cubicBezTo>
                    <a:pt x="17" y="17961"/>
                    <a:pt x="9" y="17961"/>
                    <a:pt x="0" y="17961"/>
                  </a:cubicBezTo>
                  <a:lnTo>
                    <a:pt x="0" y="25224"/>
                  </a:lnTo>
                  <a:cubicBezTo>
                    <a:pt x="7238" y="25224"/>
                    <a:pt x="13247" y="22332"/>
                    <a:pt x="17816" y="17789"/>
                  </a:cubicBezTo>
                  <a:cubicBezTo>
                    <a:pt x="22518" y="13061"/>
                    <a:pt x="25172" y="6669"/>
                    <a:pt x="25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0"/>
            <p:cNvSpPr/>
            <p:nvPr/>
          </p:nvSpPr>
          <p:spPr>
            <a:xfrm flipH="1" rot="5400000">
              <a:off x="8792380" y="3964086"/>
              <a:ext cx="349206" cy="353999"/>
            </a:xfrm>
            <a:custGeom>
              <a:rect b="b" l="l" r="r" t="t"/>
              <a:pathLst>
                <a:path extrusionOk="0" h="10711" w="10566">
                  <a:moveTo>
                    <a:pt x="0" y="0"/>
                  </a:moveTo>
                  <a:lnTo>
                    <a:pt x="0" y="10710"/>
                  </a:lnTo>
                  <a:cubicBezTo>
                    <a:pt x="5957" y="10710"/>
                    <a:pt x="10566" y="5916"/>
                    <a:pt x="10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6" name="Google Shape;936;p40"/>
          <p:cNvGrpSpPr/>
          <p:nvPr/>
        </p:nvGrpSpPr>
        <p:grpSpPr>
          <a:xfrm flipH="1" rot="-5400000">
            <a:off x="-16724" y="1589558"/>
            <a:ext cx="988490" cy="981033"/>
            <a:chOff x="17" y="-17"/>
            <a:chExt cx="840553" cy="834212"/>
          </a:xfrm>
        </p:grpSpPr>
        <p:sp>
          <p:nvSpPr>
            <p:cNvPr id="937" name="Google Shape;937;p40"/>
            <p:cNvSpPr/>
            <p:nvPr/>
          </p:nvSpPr>
          <p:spPr>
            <a:xfrm rot="5400000">
              <a:off x="6588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0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9" name="Google Shape;939;p40"/>
          <p:cNvGrpSpPr/>
          <p:nvPr/>
        </p:nvGrpSpPr>
        <p:grpSpPr>
          <a:xfrm rot="-5400000">
            <a:off x="925558" y="3548403"/>
            <a:ext cx="1608218" cy="1608218"/>
            <a:chOff x="2311350" y="3970300"/>
            <a:chExt cx="746550" cy="746550"/>
          </a:xfrm>
        </p:grpSpPr>
        <p:sp>
          <p:nvSpPr>
            <p:cNvPr id="940" name="Google Shape;940;p40"/>
            <p:cNvSpPr/>
            <p:nvPr/>
          </p:nvSpPr>
          <p:spPr>
            <a:xfrm>
              <a:off x="2311350" y="3970300"/>
              <a:ext cx="746150" cy="746550"/>
            </a:xfrm>
            <a:custGeom>
              <a:rect b="b" l="l" r="r" t="t"/>
              <a:pathLst>
                <a:path extrusionOk="0" h="29862" w="29846">
                  <a:moveTo>
                    <a:pt x="1" y="1"/>
                  </a:moveTo>
                  <a:lnTo>
                    <a:pt x="1" y="29861"/>
                  </a:lnTo>
                  <a:lnTo>
                    <a:pt x="29846" y="29861"/>
                  </a:lnTo>
                  <a:lnTo>
                    <a:pt x="298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0"/>
            <p:cNvSpPr/>
            <p:nvPr/>
          </p:nvSpPr>
          <p:spPr>
            <a:xfrm>
              <a:off x="2684600" y="3970300"/>
              <a:ext cx="373300" cy="373300"/>
            </a:xfrm>
            <a:custGeom>
              <a:rect b="b" l="l" r="r" t="t"/>
              <a:pathLst>
                <a:path extrusionOk="0" h="14932" w="14932">
                  <a:moveTo>
                    <a:pt x="14931" y="1"/>
                  </a:moveTo>
                  <a:cubicBezTo>
                    <a:pt x="6678" y="1"/>
                    <a:pt x="1" y="6693"/>
                    <a:pt x="1" y="14931"/>
                  </a:cubicBezTo>
                  <a:cubicBezTo>
                    <a:pt x="8239" y="14931"/>
                    <a:pt x="14931" y="8254"/>
                    <a:pt x="149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0"/>
            <p:cNvSpPr/>
            <p:nvPr/>
          </p:nvSpPr>
          <p:spPr>
            <a:xfrm>
              <a:off x="2311350" y="4343575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14931" y="0"/>
                  </a:moveTo>
                  <a:cubicBezTo>
                    <a:pt x="6678" y="0"/>
                    <a:pt x="1" y="6677"/>
                    <a:pt x="1" y="14930"/>
                  </a:cubicBezTo>
                  <a:cubicBezTo>
                    <a:pt x="8239" y="14930"/>
                    <a:pt x="14915" y="8238"/>
                    <a:pt x="14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0"/>
            <p:cNvSpPr/>
            <p:nvPr/>
          </p:nvSpPr>
          <p:spPr>
            <a:xfrm>
              <a:off x="2684600" y="4343575"/>
              <a:ext cx="373300" cy="373275"/>
            </a:xfrm>
            <a:custGeom>
              <a:rect b="b" l="l" r="r" t="t"/>
              <a:pathLst>
                <a:path extrusionOk="0" h="14931" w="14932">
                  <a:moveTo>
                    <a:pt x="1" y="0"/>
                  </a:moveTo>
                  <a:cubicBezTo>
                    <a:pt x="1" y="8238"/>
                    <a:pt x="6678" y="14930"/>
                    <a:pt x="14931" y="14930"/>
                  </a:cubicBezTo>
                  <a:cubicBezTo>
                    <a:pt x="14931" y="6677"/>
                    <a:pt x="823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0"/>
            <p:cNvSpPr/>
            <p:nvPr/>
          </p:nvSpPr>
          <p:spPr>
            <a:xfrm>
              <a:off x="2311350" y="3970300"/>
              <a:ext cx="373275" cy="373300"/>
            </a:xfrm>
            <a:custGeom>
              <a:rect b="b" l="l" r="r" t="t"/>
              <a:pathLst>
                <a:path extrusionOk="0" h="14932" w="14931">
                  <a:moveTo>
                    <a:pt x="1" y="1"/>
                  </a:moveTo>
                  <a:cubicBezTo>
                    <a:pt x="1" y="8239"/>
                    <a:pt x="6678" y="14931"/>
                    <a:pt x="14931" y="14931"/>
                  </a:cubicBezTo>
                  <a:cubicBezTo>
                    <a:pt x="14931" y="6693"/>
                    <a:pt x="8239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5" name="Google Shape;945;p40"/>
          <p:cNvSpPr txBox="1"/>
          <p:nvPr>
            <p:ph type="ctrTitle"/>
          </p:nvPr>
        </p:nvSpPr>
        <p:spPr>
          <a:xfrm>
            <a:off x="4261050" y="1343063"/>
            <a:ext cx="3858600" cy="19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6" name="Google Shape;946;p40"/>
          <p:cNvSpPr txBox="1"/>
          <p:nvPr>
            <p:ph idx="1" type="subTitle"/>
          </p:nvPr>
        </p:nvSpPr>
        <p:spPr>
          <a:xfrm>
            <a:off x="4261050" y="3222650"/>
            <a:ext cx="3196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47" name="Google Shape;947;p40"/>
          <p:cNvSpPr txBox="1"/>
          <p:nvPr>
            <p:ph hasCustomPrompt="1" idx="2" type="title"/>
          </p:nvPr>
        </p:nvSpPr>
        <p:spPr>
          <a:xfrm>
            <a:off x="1024350" y="1846175"/>
            <a:ext cx="2168400" cy="1333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9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/>
          <p:nvPr>
            <p:ph type="ctrTitle"/>
          </p:nvPr>
        </p:nvSpPr>
        <p:spPr>
          <a:xfrm flipH="1">
            <a:off x="5235349" y="2513150"/>
            <a:ext cx="2062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5"/>
          <p:cNvSpPr txBox="1"/>
          <p:nvPr>
            <p:ph idx="1" type="subTitle"/>
          </p:nvPr>
        </p:nvSpPr>
        <p:spPr>
          <a:xfrm flipH="1">
            <a:off x="4841900" y="2819422"/>
            <a:ext cx="2849100" cy="8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4" name="Google Shape;104;p5"/>
          <p:cNvSpPr txBox="1"/>
          <p:nvPr>
            <p:ph idx="2" type="ctrTitle"/>
          </p:nvPr>
        </p:nvSpPr>
        <p:spPr>
          <a:xfrm flipH="1">
            <a:off x="1830774" y="2513150"/>
            <a:ext cx="2062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5" name="Google Shape;105;p5"/>
          <p:cNvSpPr txBox="1"/>
          <p:nvPr>
            <p:ph idx="3" type="subTitle"/>
          </p:nvPr>
        </p:nvSpPr>
        <p:spPr>
          <a:xfrm flipH="1">
            <a:off x="1437300" y="2819432"/>
            <a:ext cx="2849100" cy="8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106" name="Google Shape;106;p5"/>
          <p:cNvGrpSpPr/>
          <p:nvPr/>
        </p:nvGrpSpPr>
        <p:grpSpPr>
          <a:xfrm flipH="1">
            <a:off x="-8" y="3476508"/>
            <a:ext cx="834116" cy="1666974"/>
            <a:chOff x="8309867" y="3476508"/>
            <a:chExt cx="834116" cy="1666974"/>
          </a:xfrm>
        </p:grpSpPr>
        <p:sp>
          <p:nvSpPr>
            <p:cNvPr id="107" name="Google Shape;107;p5"/>
            <p:cNvSpPr/>
            <p:nvPr/>
          </p:nvSpPr>
          <p:spPr>
            <a:xfrm rot="5400000">
              <a:off x="8309850" y="4309350"/>
              <a:ext cx="834149" cy="834116"/>
            </a:xfrm>
            <a:custGeom>
              <a:rect b="b" l="l" r="r" t="t"/>
              <a:pathLst>
                <a:path extrusionOk="0" h="25238" w="25239">
                  <a:moveTo>
                    <a:pt x="0" y="0"/>
                  </a:moveTo>
                  <a:lnTo>
                    <a:pt x="0" y="25238"/>
                  </a:lnTo>
                  <a:lnTo>
                    <a:pt x="25238" y="25238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 rot="5400000">
              <a:off x="8310726" y="4308904"/>
              <a:ext cx="832827" cy="833686"/>
            </a:xfrm>
            <a:custGeom>
              <a:rect b="b" l="l" r="r" t="t"/>
              <a:pathLst>
                <a:path extrusionOk="0" h="25225" w="25199">
                  <a:moveTo>
                    <a:pt x="17869" y="0"/>
                  </a:moveTo>
                  <a:cubicBezTo>
                    <a:pt x="17869" y="9699"/>
                    <a:pt x="10221" y="17961"/>
                    <a:pt x="25" y="17961"/>
                  </a:cubicBezTo>
                  <a:cubicBezTo>
                    <a:pt x="17" y="17961"/>
                    <a:pt x="9" y="17961"/>
                    <a:pt x="0" y="17961"/>
                  </a:cubicBezTo>
                  <a:lnTo>
                    <a:pt x="0" y="25224"/>
                  </a:lnTo>
                  <a:cubicBezTo>
                    <a:pt x="7238" y="25224"/>
                    <a:pt x="13247" y="22332"/>
                    <a:pt x="17816" y="17789"/>
                  </a:cubicBezTo>
                  <a:cubicBezTo>
                    <a:pt x="22518" y="13061"/>
                    <a:pt x="25172" y="6669"/>
                    <a:pt x="25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 rot="5400000">
              <a:off x="8792380" y="4306937"/>
              <a:ext cx="349206" cy="353999"/>
            </a:xfrm>
            <a:custGeom>
              <a:rect b="b" l="l" r="r" t="t"/>
              <a:pathLst>
                <a:path extrusionOk="0" h="10711" w="10566">
                  <a:moveTo>
                    <a:pt x="0" y="0"/>
                  </a:moveTo>
                  <a:lnTo>
                    <a:pt x="0" y="10710"/>
                  </a:lnTo>
                  <a:cubicBezTo>
                    <a:pt x="5957" y="10710"/>
                    <a:pt x="10566" y="5916"/>
                    <a:pt x="10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 flipH="1" rot="5400000">
              <a:off x="8310726" y="3476079"/>
              <a:ext cx="832827" cy="833686"/>
            </a:xfrm>
            <a:custGeom>
              <a:rect b="b" l="l" r="r" t="t"/>
              <a:pathLst>
                <a:path extrusionOk="0" h="25225" w="25199">
                  <a:moveTo>
                    <a:pt x="17869" y="0"/>
                  </a:moveTo>
                  <a:cubicBezTo>
                    <a:pt x="17869" y="9699"/>
                    <a:pt x="10221" y="17961"/>
                    <a:pt x="25" y="17961"/>
                  </a:cubicBezTo>
                  <a:cubicBezTo>
                    <a:pt x="17" y="17961"/>
                    <a:pt x="9" y="17961"/>
                    <a:pt x="0" y="17961"/>
                  </a:cubicBezTo>
                  <a:lnTo>
                    <a:pt x="0" y="25224"/>
                  </a:lnTo>
                  <a:cubicBezTo>
                    <a:pt x="7238" y="25224"/>
                    <a:pt x="13247" y="22332"/>
                    <a:pt x="17816" y="17789"/>
                  </a:cubicBezTo>
                  <a:cubicBezTo>
                    <a:pt x="22518" y="13061"/>
                    <a:pt x="25172" y="6669"/>
                    <a:pt x="25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 flipH="1" rot="5400000">
              <a:off x="8792380" y="3964086"/>
              <a:ext cx="349206" cy="353999"/>
            </a:xfrm>
            <a:custGeom>
              <a:rect b="b" l="l" r="r" t="t"/>
              <a:pathLst>
                <a:path extrusionOk="0" h="10711" w="10566">
                  <a:moveTo>
                    <a:pt x="0" y="0"/>
                  </a:moveTo>
                  <a:lnTo>
                    <a:pt x="0" y="10710"/>
                  </a:lnTo>
                  <a:cubicBezTo>
                    <a:pt x="5957" y="10710"/>
                    <a:pt x="10566" y="5916"/>
                    <a:pt x="10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5"/>
          <p:cNvSpPr/>
          <p:nvPr/>
        </p:nvSpPr>
        <p:spPr>
          <a:xfrm>
            <a:off x="8309900" y="0"/>
            <a:ext cx="834086" cy="834053"/>
          </a:xfrm>
          <a:custGeom>
            <a:rect b="b" l="l" r="r" t="t"/>
            <a:pathLst>
              <a:path extrusionOk="0" h="25238" w="25239">
                <a:moveTo>
                  <a:pt x="1" y="0"/>
                </a:moveTo>
                <a:lnTo>
                  <a:pt x="1" y="25238"/>
                </a:lnTo>
                <a:lnTo>
                  <a:pt x="25238" y="25238"/>
                </a:lnTo>
                <a:lnTo>
                  <a:pt x="252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/>
          <p:nvPr/>
        </p:nvSpPr>
        <p:spPr>
          <a:xfrm>
            <a:off x="8310330" y="0"/>
            <a:ext cx="833227" cy="832731"/>
          </a:xfrm>
          <a:custGeom>
            <a:rect b="b" l="l" r="r" t="t"/>
            <a:pathLst>
              <a:path extrusionOk="0" h="25198" w="25213">
                <a:moveTo>
                  <a:pt x="1" y="0"/>
                </a:moveTo>
                <a:lnTo>
                  <a:pt x="25212" y="0"/>
                </a:lnTo>
                <a:lnTo>
                  <a:pt x="25212" y="251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"/>
          <p:cNvSpPr/>
          <p:nvPr/>
        </p:nvSpPr>
        <p:spPr>
          <a:xfrm rot="-5400000">
            <a:off x="8310778" y="832720"/>
            <a:ext cx="833226" cy="834303"/>
          </a:xfrm>
          <a:custGeom>
            <a:rect b="b" l="l" r="r" t="t"/>
            <a:pathLst>
              <a:path extrusionOk="0" h="10315" w="10302">
                <a:moveTo>
                  <a:pt x="10302" y="0"/>
                </a:moveTo>
                <a:cubicBezTo>
                  <a:pt x="4610" y="0"/>
                  <a:pt x="1" y="4623"/>
                  <a:pt x="1" y="10315"/>
                </a:cubicBezTo>
                <a:lnTo>
                  <a:pt x="10302" y="10315"/>
                </a:lnTo>
                <a:lnTo>
                  <a:pt x="1030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"/>
          <p:cNvSpPr txBox="1"/>
          <p:nvPr>
            <p:ph idx="4" type="title"/>
          </p:nvPr>
        </p:nvSpPr>
        <p:spPr>
          <a:xfrm>
            <a:off x="1357200" y="347675"/>
            <a:ext cx="64296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3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1"/>
          <p:cNvSpPr/>
          <p:nvPr/>
        </p:nvSpPr>
        <p:spPr>
          <a:xfrm>
            <a:off x="6786675" y="3967775"/>
            <a:ext cx="1179418" cy="1179372"/>
          </a:xfrm>
          <a:custGeom>
            <a:rect b="b" l="l" r="r" t="t"/>
            <a:pathLst>
              <a:path extrusionOk="0" h="25238" w="25239">
                <a:moveTo>
                  <a:pt x="1" y="0"/>
                </a:moveTo>
                <a:lnTo>
                  <a:pt x="1" y="25238"/>
                </a:lnTo>
                <a:lnTo>
                  <a:pt x="25238" y="25238"/>
                </a:lnTo>
                <a:lnTo>
                  <a:pt x="252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41"/>
          <p:cNvSpPr/>
          <p:nvPr/>
        </p:nvSpPr>
        <p:spPr>
          <a:xfrm>
            <a:off x="6786675" y="3933825"/>
            <a:ext cx="1175727" cy="1213336"/>
          </a:xfrm>
          <a:custGeom>
            <a:rect b="b" l="l" r="r" t="t"/>
            <a:pathLst>
              <a:path extrusionOk="0" h="25186" w="25160">
                <a:moveTo>
                  <a:pt x="13788" y="1"/>
                </a:moveTo>
                <a:cubicBezTo>
                  <a:pt x="13788" y="7713"/>
                  <a:pt x="7753" y="13868"/>
                  <a:pt x="1" y="13868"/>
                </a:cubicBezTo>
                <a:lnTo>
                  <a:pt x="1" y="25186"/>
                </a:lnTo>
                <a:cubicBezTo>
                  <a:pt x="14303" y="25186"/>
                  <a:pt x="25159" y="14211"/>
                  <a:pt x="2515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1" name="Google Shape;951;p41"/>
          <p:cNvGrpSpPr/>
          <p:nvPr/>
        </p:nvGrpSpPr>
        <p:grpSpPr>
          <a:xfrm>
            <a:off x="5612459" y="-3700"/>
            <a:ext cx="1179424" cy="1179424"/>
            <a:chOff x="-3771891" y="2359125"/>
            <a:chExt cx="1179424" cy="1179424"/>
          </a:xfrm>
        </p:grpSpPr>
        <p:sp>
          <p:nvSpPr>
            <p:cNvPr id="952" name="Google Shape;952;p41"/>
            <p:cNvSpPr/>
            <p:nvPr/>
          </p:nvSpPr>
          <p:spPr>
            <a:xfrm>
              <a:off x="-3771891" y="2359125"/>
              <a:ext cx="1179424" cy="1179424"/>
            </a:xfrm>
            <a:custGeom>
              <a:rect b="b" l="l" r="r" t="t"/>
              <a:pathLst>
                <a:path extrusionOk="0" h="10302" w="10302">
                  <a:moveTo>
                    <a:pt x="0" y="0"/>
                  </a:moveTo>
                  <a:lnTo>
                    <a:pt x="0" y="10301"/>
                  </a:lnTo>
                  <a:lnTo>
                    <a:pt x="10302" y="10301"/>
                  </a:lnTo>
                  <a:lnTo>
                    <a:pt x="10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-3771891" y="2359125"/>
              <a:ext cx="1179424" cy="1179424"/>
            </a:xfrm>
            <a:custGeom>
              <a:rect b="b" l="l" r="r" t="t"/>
              <a:pathLst>
                <a:path extrusionOk="0" h="10302" w="10302">
                  <a:moveTo>
                    <a:pt x="10302" y="0"/>
                  </a:moveTo>
                  <a:cubicBezTo>
                    <a:pt x="4610" y="0"/>
                    <a:pt x="0" y="4610"/>
                    <a:pt x="0" y="10301"/>
                  </a:cubicBezTo>
                  <a:cubicBezTo>
                    <a:pt x="5692" y="10301"/>
                    <a:pt x="10302" y="5692"/>
                    <a:pt x="10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4" name="Google Shape;954;p41"/>
          <p:cNvSpPr/>
          <p:nvPr/>
        </p:nvSpPr>
        <p:spPr>
          <a:xfrm rot="-5400000">
            <a:off x="5608750" y="3967775"/>
            <a:ext cx="1179439" cy="1179439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41"/>
          <p:cNvSpPr/>
          <p:nvPr/>
        </p:nvSpPr>
        <p:spPr>
          <a:xfrm>
            <a:off x="6788200" y="0"/>
            <a:ext cx="1175737" cy="1175737"/>
          </a:xfrm>
          <a:custGeom>
            <a:rect b="b" l="l" r="r" t="t"/>
            <a:pathLst>
              <a:path extrusionOk="0" h="25225" w="25225">
                <a:moveTo>
                  <a:pt x="0" y="0"/>
                </a:moveTo>
                <a:lnTo>
                  <a:pt x="0" y="25224"/>
                </a:lnTo>
                <a:lnTo>
                  <a:pt x="25225" y="25224"/>
                </a:lnTo>
                <a:lnTo>
                  <a:pt x="252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1"/>
          <p:cNvSpPr/>
          <p:nvPr/>
        </p:nvSpPr>
        <p:spPr>
          <a:xfrm>
            <a:off x="6788200" y="776170"/>
            <a:ext cx="391524" cy="398282"/>
          </a:xfrm>
          <a:custGeom>
            <a:rect b="b" l="l" r="r" t="t"/>
            <a:pathLst>
              <a:path extrusionOk="0" h="8545" w="8400">
                <a:moveTo>
                  <a:pt x="0" y="0"/>
                </a:moveTo>
                <a:cubicBezTo>
                  <a:pt x="0" y="4715"/>
                  <a:pt x="3764" y="8545"/>
                  <a:pt x="8400" y="8545"/>
                </a:cubicBezTo>
                <a:lnTo>
                  <a:pt x="84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41"/>
          <p:cNvSpPr/>
          <p:nvPr/>
        </p:nvSpPr>
        <p:spPr>
          <a:xfrm>
            <a:off x="6788200" y="392070"/>
            <a:ext cx="391524" cy="383554"/>
          </a:xfrm>
          <a:custGeom>
            <a:rect b="b" l="l" r="r" t="t"/>
            <a:pathLst>
              <a:path extrusionOk="0" h="8229" w="8400">
                <a:moveTo>
                  <a:pt x="0" y="1"/>
                </a:moveTo>
                <a:cubicBezTo>
                  <a:pt x="0" y="4544"/>
                  <a:pt x="3764" y="8228"/>
                  <a:pt x="8400" y="8228"/>
                </a:cubicBezTo>
                <a:lnTo>
                  <a:pt x="84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1"/>
          <p:cNvSpPr/>
          <p:nvPr/>
        </p:nvSpPr>
        <p:spPr>
          <a:xfrm>
            <a:off x="6788200" y="606"/>
            <a:ext cx="391524" cy="391524"/>
          </a:xfrm>
          <a:custGeom>
            <a:rect b="b" l="l" r="r" t="t"/>
            <a:pathLst>
              <a:path extrusionOk="0" h="8400" w="8400">
                <a:moveTo>
                  <a:pt x="0" y="0"/>
                </a:moveTo>
                <a:cubicBezTo>
                  <a:pt x="0" y="4649"/>
                  <a:pt x="3764" y="8400"/>
                  <a:pt x="8400" y="8400"/>
                </a:cubicBezTo>
                <a:lnTo>
                  <a:pt x="84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41"/>
          <p:cNvSpPr/>
          <p:nvPr/>
        </p:nvSpPr>
        <p:spPr>
          <a:xfrm>
            <a:off x="7180317" y="776170"/>
            <a:ext cx="392130" cy="398282"/>
          </a:xfrm>
          <a:custGeom>
            <a:rect b="b" l="l" r="r" t="t"/>
            <a:pathLst>
              <a:path extrusionOk="0" h="8545" w="8413">
                <a:moveTo>
                  <a:pt x="0" y="0"/>
                </a:moveTo>
                <a:cubicBezTo>
                  <a:pt x="0" y="4715"/>
                  <a:pt x="3764" y="8545"/>
                  <a:pt x="8413" y="8545"/>
                </a:cubicBezTo>
                <a:lnTo>
                  <a:pt x="841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1"/>
          <p:cNvSpPr/>
          <p:nvPr/>
        </p:nvSpPr>
        <p:spPr>
          <a:xfrm>
            <a:off x="7180317" y="392070"/>
            <a:ext cx="392130" cy="383554"/>
          </a:xfrm>
          <a:custGeom>
            <a:rect b="b" l="l" r="r" t="t"/>
            <a:pathLst>
              <a:path extrusionOk="0" h="8229" w="8413">
                <a:moveTo>
                  <a:pt x="0" y="1"/>
                </a:moveTo>
                <a:cubicBezTo>
                  <a:pt x="0" y="4544"/>
                  <a:pt x="3764" y="8228"/>
                  <a:pt x="8413" y="8228"/>
                </a:cubicBezTo>
                <a:lnTo>
                  <a:pt x="841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1"/>
          <p:cNvSpPr/>
          <p:nvPr/>
        </p:nvSpPr>
        <p:spPr>
          <a:xfrm>
            <a:off x="7180317" y="606"/>
            <a:ext cx="392130" cy="391524"/>
          </a:xfrm>
          <a:custGeom>
            <a:rect b="b" l="l" r="r" t="t"/>
            <a:pathLst>
              <a:path extrusionOk="0" h="8400" w="8413">
                <a:moveTo>
                  <a:pt x="0" y="0"/>
                </a:moveTo>
                <a:cubicBezTo>
                  <a:pt x="0" y="4649"/>
                  <a:pt x="3764" y="8400"/>
                  <a:pt x="8413" y="8400"/>
                </a:cubicBezTo>
                <a:lnTo>
                  <a:pt x="841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1"/>
          <p:cNvSpPr/>
          <p:nvPr/>
        </p:nvSpPr>
        <p:spPr>
          <a:xfrm>
            <a:off x="7571781" y="776170"/>
            <a:ext cx="392130" cy="398282"/>
          </a:xfrm>
          <a:custGeom>
            <a:rect b="b" l="l" r="r" t="t"/>
            <a:pathLst>
              <a:path extrusionOk="0" h="8545" w="8413">
                <a:moveTo>
                  <a:pt x="0" y="0"/>
                </a:moveTo>
                <a:cubicBezTo>
                  <a:pt x="0" y="4715"/>
                  <a:pt x="3764" y="8545"/>
                  <a:pt x="8413" y="8545"/>
                </a:cubicBezTo>
                <a:lnTo>
                  <a:pt x="841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1"/>
          <p:cNvSpPr/>
          <p:nvPr/>
        </p:nvSpPr>
        <p:spPr>
          <a:xfrm>
            <a:off x="7571781" y="392070"/>
            <a:ext cx="392130" cy="383554"/>
          </a:xfrm>
          <a:custGeom>
            <a:rect b="b" l="l" r="r" t="t"/>
            <a:pathLst>
              <a:path extrusionOk="0" h="8229" w="8413">
                <a:moveTo>
                  <a:pt x="0" y="1"/>
                </a:moveTo>
                <a:cubicBezTo>
                  <a:pt x="0" y="4544"/>
                  <a:pt x="3764" y="8228"/>
                  <a:pt x="8413" y="8228"/>
                </a:cubicBezTo>
                <a:lnTo>
                  <a:pt x="841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1"/>
          <p:cNvSpPr/>
          <p:nvPr/>
        </p:nvSpPr>
        <p:spPr>
          <a:xfrm>
            <a:off x="7572387" y="606"/>
            <a:ext cx="391524" cy="391524"/>
          </a:xfrm>
          <a:custGeom>
            <a:rect b="b" l="l" r="r" t="t"/>
            <a:pathLst>
              <a:path extrusionOk="0" h="8400" w="8400">
                <a:moveTo>
                  <a:pt x="1" y="0"/>
                </a:moveTo>
                <a:cubicBezTo>
                  <a:pt x="1" y="4636"/>
                  <a:pt x="3764" y="8400"/>
                  <a:pt x="8400" y="8400"/>
                </a:cubicBezTo>
                <a:lnTo>
                  <a:pt x="84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1"/>
          <p:cNvSpPr/>
          <p:nvPr/>
        </p:nvSpPr>
        <p:spPr>
          <a:xfrm>
            <a:off x="7962775" y="3967763"/>
            <a:ext cx="1175700" cy="117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1"/>
          <p:cNvSpPr/>
          <p:nvPr/>
        </p:nvSpPr>
        <p:spPr>
          <a:xfrm rot="10800000">
            <a:off x="7960907" y="2706408"/>
            <a:ext cx="1179418" cy="1278592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1"/>
          <p:cNvSpPr/>
          <p:nvPr/>
        </p:nvSpPr>
        <p:spPr>
          <a:xfrm rot="10800000">
            <a:off x="7964603" y="2793247"/>
            <a:ext cx="1175722" cy="1201478"/>
          </a:xfrm>
          <a:custGeom>
            <a:rect b="b" l="l" r="r" t="t"/>
            <a:pathLst>
              <a:path extrusionOk="0" h="25212" w="25199">
                <a:moveTo>
                  <a:pt x="17882" y="0"/>
                </a:moveTo>
                <a:cubicBezTo>
                  <a:pt x="17882" y="9699"/>
                  <a:pt x="10235" y="17948"/>
                  <a:pt x="25" y="17948"/>
                </a:cubicBezTo>
                <a:cubicBezTo>
                  <a:pt x="17" y="17948"/>
                  <a:pt x="9" y="17948"/>
                  <a:pt x="0" y="17948"/>
                </a:cubicBezTo>
                <a:lnTo>
                  <a:pt x="0" y="25211"/>
                </a:lnTo>
                <a:cubicBezTo>
                  <a:pt x="7238" y="25211"/>
                  <a:pt x="13247" y="22319"/>
                  <a:pt x="17816" y="17789"/>
                </a:cubicBezTo>
                <a:cubicBezTo>
                  <a:pt x="22518" y="13061"/>
                  <a:pt x="25172" y="6669"/>
                  <a:pt x="2519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1"/>
          <p:cNvSpPr/>
          <p:nvPr/>
        </p:nvSpPr>
        <p:spPr>
          <a:xfrm rot="10800000">
            <a:off x="8646576" y="3442086"/>
            <a:ext cx="493749" cy="542914"/>
          </a:xfrm>
          <a:custGeom>
            <a:rect b="b" l="l" r="r" t="t"/>
            <a:pathLst>
              <a:path extrusionOk="0" h="10711" w="10566">
                <a:moveTo>
                  <a:pt x="0" y="0"/>
                </a:moveTo>
                <a:lnTo>
                  <a:pt x="0" y="10710"/>
                </a:lnTo>
                <a:cubicBezTo>
                  <a:pt x="5970" y="10710"/>
                  <a:pt x="10566" y="5903"/>
                  <a:pt x="105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1"/>
          <p:cNvSpPr/>
          <p:nvPr/>
        </p:nvSpPr>
        <p:spPr>
          <a:xfrm>
            <a:off x="7964557" y="-6125"/>
            <a:ext cx="1179443" cy="1177931"/>
          </a:xfrm>
          <a:custGeom>
            <a:rect b="b" l="l" r="r" t="t"/>
            <a:pathLst>
              <a:path extrusionOk="0" h="10302" w="10315">
                <a:moveTo>
                  <a:pt x="1" y="0"/>
                </a:moveTo>
                <a:lnTo>
                  <a:pt x="1" y="10301"/>
                </a:lnTo>
                <a:lnTo>
                  <a:pt x="10315" y="10301"/>
                </a:lnTo>
                <a:lnTo>
                  <a:pt x="103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1"/>
          <p:cNvSpPr/>
          <p:nvPr/>
        </p:nvSpPr>
        <p:spPr>
          <a:xfrm>
            <a:off x="8553539" y="-6125"/>
            <a:ext cx="590465" cy="588965"/>
          </a:xfrm>
          <a:custGeom>
            <a:rect b="b" l="l" r="r" t="t"/>
            <a:pathLst>
              <a:path extrusionOk="0" h="5151" w="5164">
                <a:moveTo>
                  <a:pt x="4860" y="0"/>
                </a:moveTo>
                <a:cubicBezTo>
                  <a:pt x="2179" y="0"/>
                  <a:pt x="0" y="2166"/>
                  <a:pt x="13" y="4847"/>
                </a:cubicBezTo>
                <a:lnTo>
                  <a:pt x="13" y="5151"/>
                </a:lnTo>
                <a:lnTo>
                  <a:pt x="304" y="5151"/>
                </a:lnTo>
                <a:cubicBezTo>
                  <a:pt x="2985" y="5151"/>
                  <a:pt x="5164" y="2972"/>
                  <a:pt x="5164" y="304"/>
                </a:cubicBezTo>
                <a:lnTo>
                  <a:pt x="51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1"/>
          <p:cNvSpPr/>
          <p:nvPr/>
        </p:nvSpPr>
        <p:spPr>
          <a:xfrm>
            <a:off x="7964557" y="582719"/>
            <a:ext cx="590579" cy="589080"/>
          </a:xfrm>
          <a:custGeom>
            <a:rect b="b" l="l" r="r" t="t"/>
            <a:pathLst>
              <a:path extrusionOk="0" h="5152" w="5165">
                <a:moveTo>
                  <a:pt x="4861" y="1"/>
                </a:moveTo>
                <a:cubicBezTo>
                  <a:pt x="2180" y="1"/>
                  <a:pt x="1" y="2167"/>
                  <a:pt x="1" y="4848"/>
                </a:cubicBezTo>
                <a:lnTo>
                  <a:pt x="1" y="5151"/>
                </a:lnTo>
                <a:lnTo>
                  <a:pt x="304" y="5151"/>
                </a:lnTo>
                <a:cubicBezTo>
                  <a:pt x="2985" y="5151"/>
                  <a:pt x="5164" y="2986"/>
                  <a:pt x="5164" y="305"/>
                </a:cubicBezTo>
                <a:lnTo>
                  <a:pt x="516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1"/>
          <p:cNvSpPr/>
          <p:nvPr/>
        </p:nvSpPr>
        <p:spPr>
          <a:xfrm>
            <a:off x="8555025" y="582719"/>
            <a:ext cx="588978" cy="589080"/>
          </a:xfrm>
          <a:custGeom>
            <a:rect b="b" l="l" r="r" t="t"/>
            <a:pathLst>
              <a:path extrusionOk="0" h="5152" w="5151">
                <a:moveTo>
                  <a:pt x="0" y="1"/>
                </a:moveTo>
                <a:lnTo>
                  <a:pt x="0" y="305"/>
                </a:lnTo>
                <a:cubicBezTo>
                  <a:pt x="0" y="2986"/>
                  <a:pt x="2166" y="5151"/>
                  <a:pt x="4847" y="5151"/>
                </a:cubicBezTo>
                <a:lnTo>
                  <a:pt x="5151" y="5151"/>
                </a:lnTo>
                <a:lnTo>
                  <a:pt x="5151" y="4848"/>
                </a:lnTo>
                <a:cubicBezTo>
                  <a:pt x="5151" y="2167"/>
                  <a:pt x="2972" y="1"/>
                  <a:pt x="2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1"/>
          <p:cNvSpPr/>
          <p:nvPr/>
        </p:nvSpPr>
        <p:spPr>
          <a:xfrm>
            <a:off x="7964557" y="-6125"/>
            <a:ext cx="590579" cy="588965"/>
          </a:xfrm>
          <a:custGeom>
            <a:rect b="b" l="l" r="r" t="t"/>
            <a:pathLst>
              <a:path extrusionOk="0" h="5151" w="5165">
                <a:moveTo>
                  <a:pt x="1" y="0"/>
                </a:moveTo>
                <a:lnTo>
                  <a:pt x="1" y="291"/>
                </a:lnTo>
                <a:cubicBezTo>
                  <a:pt x="1" y="2972"/>
                  <a:pt x="2180" y="5151"/>
                  <a:pt x="4861" y="5151"/>
                </a:cubicBezTo>
                <a:lnTo>
                  <a:pt x="5164" y="5151"/>
                </a:lnTo>
                <a:lnTo>
                  <a:pt x="5164" y="4847"/>
                </a:lnTo>
                <a:cubicBezTo>
                  <a:pt x="5164" y="2166"/>
                  <a:pt x="2985" y="0"/>
                  <a:pt x="3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1"/>
          <p:cNvSpPr/>
          <p:nvPr/>
        </p:nvSpPr>
        <p:spPr>
          <a:xfrm>
            <a:off x="7960912" y="1171599"/>
            <a:ext cx="1179443" cy="1177853"/>
          </a:xfrm>
          <a:custGeom>
            <a:rect b="b" l="l" r="r" t="t"/>
            <a:pathLst>
              <a:path extrusionOk="0" h="10302" w="10315">
                <a:moveTo>
                  <a:pt x="1" y="0"/>
                </a:moveTo>
                <a:lnTo>
                  <a:pt x="1" y="10301"/>
                </a:lnTo>
                <a:lnTo>
                  <a:pt x="10315" y="10301"/>
                </a:lnTo>
                <a:lnTo>
                  <a:pt x="103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1"/>
          <p:cNvSpPr/>
          <p:nvPr/>
        </p:nvSpPr>
        <p:spPr>
          <a:xfrm rot="-5400000">
            <a:off x="8256146" y="876365"/>
            <a:ext cx="588978" cy="1177853"/>
          </a:xfrm>
          <a:custGeom>
            <a:rect b="b" l="l" r="r" t="t"/>
            <a:pathLst>
              <a:path extrusionOk="0" h="10302" w="5151">
                <a:moveTo>
                  <a:pt x="5151" y="0"/>
                </a:moveTo>
                <a:cubicBezTo>
                  <a:pt x="2298" y="0"/>
                  <a:pt x="0" y="2298"/>
                  <a:pt x="0" y="5151"/>
                </a:cubicBezTo>
                <a:cubicBezTo>
                  <a:pt x="0" y="7990"/>
                  <a:pt x="2298" y="10301"/>
                  <a:pt x="5151" y="10301"/>
                </a:cubicBezTo>
                <a:lnTo>
                  <a:pt x="515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1"/>
          <p:cNvSpPr/>
          <p:nvPr/>
        </p:nvSpPr>
        <p:spPr>
          <a:xfrm>
            <a:off x="8135088" y="4176940"/>
            <a:ext cx="787112" cy="757314"/>
          </a:xfrm>
          <a:custGeom>
            <a:rect b="b" l="l" r="r" t="t"/>
            <a:pathLst>
              <a:path extrusionOk="0" h="21653" w="22505">
                <a:moveTo>
                  <a:pt x="11675" y="0"/>
                </a:moveTo>
                <a:cubicBezTo>
                  <a:pt x="7304" y="0"/>
                  <a:pt x="3355" y="2628"/>
                  <a:pt x="1678" y="6683"/>
                </a:cubicBezTo>
                <a:cubicBezTo>
                  <a:pt x="1" y="10724"/>
                  <a:pt x="925" y="15386"/>
                  <a:pt x="4029" y="18476"/>
                </a:cubicBezTo>
                <a:cubicBezTo>
                  <a:pt x="6095" y="20551"/>
                  <a:pt x="8865" y="21652"/>
                  <a:pt x="11682" y="21652"/>
                </a:cubicBezTo>
                <a:cubicBezTo>
                  <a:pt x="13077" y="21652"/>
                  <a:pt x="14483" y="21382"/>
                  <a:pt x="15822" y="20827"/>
                </a:cubicBezTo>
                <a:cubicBezTo>
                  <a:pt x="19863" y="19149"/>
                  <a:pt x="22505" y="15201"/>
                  <a:pt x="22505" y="10829"/>
                </a:cubicBezTo>
                <a:cubicBezTo>
                  <a:pt x="22505" y="4847"/>
                  <a:pt x="17658" y="0"/>
                  <a:pt x="1167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7" name="Google Shape;977;p41"/>
          <p:cNvGrpSpPr/>
          <p:nvPr/>
        </p:nvGrpSpPr>
        <p:grpSpPr>
          <a:xfrm rot="-5400000">
            <a:off x="-85206" y="3857549"/>
            <a:ext cx="1288315" cy="1278597"/>
            <a:chOff x="17" y="-17"/>
            <a:chExt cx="840553" cy="834212"/>
          </a:xfrm>
        </p:grpSpPr>
        <p:sp>
          <p:nvSpPr>
            <p:cNvPr id="978" name="Google Shape;978;p41"/>
            <p:cNvSpPr/>
            <p:nvPr/>
          </p:nvSpPr>
          <p:spPr>
            <a:xfrm rot="5400000">
              <a:off x="6588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1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0" name="Google Shape;980;p41"/>
          <p:cNvGrpSpPr/>
          <p:nvPr/>
        </p:nvGrpSpPr>
        <p:grpSpPr>
          <a:xfrm>
            <a:off x="-85206" y="5449"/>
            <a:ext cx="1288315" cy="1278597"/>
            <a:chOff x="17" y="-17"/>
            <a:chExt cx="840553" cy="834212"/>
          </a:xfrm>
        </p:grpSpPr>
        <p:sp>
          <p:nvSpPr>
            <p:cNvPr id="981" name="Google Shape;981;p41"/>
            <p:cNvSpPr/>
            <p:nvPr/>
          </p:nvSpPr>
          <p:spPr>
            <a:xfrm rot="5400000">
              <a:off x="6588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982" name="Google Shape;982;p41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</p:grpSp>
      <p:sp>
        <p:nvSpPr>
          <p:cNvPr id="983" name="Google Shape;983;p41"/>
          <p:cNvSpPr txBox="1"/>
          <p:nvPr>
            <p:ph type="ctrTitle"/>
          </p:nvPr>
        </p:nvSpPr>
        <p:spPr>
          <a:xfrm>
            <a:off x="1130075" y="1099313"/>
            <a:ext cx="3858600" cy="19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4" name="Google Shape;984;p41"/>
          <p:cNvSpPr txBox="1"/>
          <p:nvPr>
            <p:ph idx="1" type="subTitle"/>
          </p:nvPr>
        </p:nvSpPr>
        <p:spPr>
          <a:xfrm>
            <a:off x="1130075" y="2978900"/>
            <a:ext cx="3196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85" name="Google Shape;985;p41"/>
          <p:cNvSpPr txBox="1"/>
          <p:nvPr>
            <p:ph hasCustomPrompt="1" idx="2" type="title"/>
          </p:nvPr>
        </p:nvSpPr>
        <p:spPr>
          <a:xfrm>
            <a:off x="5845525" y="1867950"/>
            <a:ext cx="2168400" cy="92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96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42"/>
          <p:cNvSpPr txBox="1"/>
          <p:nvPr>
            <p:ph type="ctrTitle"/>
          </p:nvPr>
        </p:nvSpPr>
        <p:spPr>
          <a:xfrm flipH="1">
            <a:off x="5652300" y="3071950"/>
            <a:ext cx="2771700" cy="9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988" name="Google Shape;988;p42"/>
          <p:cNvSpPr txBox="1"/>
          <p:nvPr>
            <p:ph idx="1" type="subTitle"/>
          </p:nvPr>
        </p:nvSpPr>
        <p:spPr>
          <a:xfrm flipH="1">
            <a:off x="719900" y="2881750"/>
            <a:ext cx="4386600" cy="13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989" name="Google Shape;989;p42"/>
          <p:cNvGrpSpPr/>
          <p:nvPr/>
        </p:nvGrpSpPr>
        <p:grpSpPr>
          <a:xfrm rot="5400000">
            <a:off x="1142363" y="1142541"/>
            <a:ext cx="1143192" cy="1143192"/>
            <a:chOff x="2311350" y="3970300"/>
            <a:chExt cx="746550" cy="746550"/>
          </a:xfrm>
        </p:grpSpPr>
        <p:sp>
          <p:nvSpPr>
            <p:cNvPr id="990" name="Google Shape;990;p42"/>
            <p:cNvSpPr/>
            <p:nvPr/>
          </p:nvSpPr>
          <p:spPr>
            <a:xfrm>
              <a:off x="2311350" y="3970300"/>
              <a:ext cx="746150" cy="746550"/>
            </a:xfrm>
            <a:custGeom>
              <a:rect b="b" l="l" r="r" t="t"/>
              <a:pathLst>
                <a:path extrusionOk="0" h="29862" w="29846">
                  <a:moveTo>
                    <a:pt x="1" y="1"/>
                  </a:moveTo>
                  <a:lnTo>
                    <a:pt x="1" y="29861"/>
                  </a:lnTo>
                  <a:lnTo>
                    <a:pt x="29846" y="29861"/>
                  </a:lnTo>
                  <a:lnTo>
                    <a:pt x="298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2684600" y="3970300"/>
              <a:ext cx="373300" cy="373300"/>
            </a:xfrm>
            <a:custGeom>
              <a:rect b="b" l="l" r="r" t="t"/>
              <a:pathLst>
                <a:path extrusionOk="0" h="14932" w="14932">
                  <a:moveTo>
                    <a:pt x="14931" y="1"/>
                  </a:moveTo>
                  <a:cubicBezTo>
                    <a:pt x="6678" y="1"/>
                    <a:pt x="1" y="6693"/>
                    <a:pt x="1" y="14931"/>
                  </a:cubicBezTo>
                  <a:cubicBezTo>
                    <a:pt x="8239" y="14931"/>
                    <a:pt x="14931" y="8254"/>
                    <a:pt x="149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2311350" y="4343575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14931" y="0"/>
                  </a:moveTo>
                  <a:cubicBezTo>
                    <a:pt x="6678" y="0"/>
                    <a:pt x="1" y="6677"/>
                    <a:pt x="1" y="14930"/>
                  </a:cubicBezTo>
                  <a:cubicBezTo>
                    <a:pt x="8239" y="14930"/>
                    <a:pt x="14915" y="8238"/>
                    <a:pt x="14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2684600" y="4343575"/>
              <a:ext cx="373300" cy="373275"/>
            </a:xfrm>
            <a:custGeom>
              <a:rect b="b" l="l" r="r" t="t"/>
              <a:pathLst>
                <a:path extrusionOk="0" h="14931" w="14932">
                  <a:moveTo>
                    <a:pt x="1" y="0"/>
                  </a:moveTo>
                  <a:cubicBezTo>
                    <a:pt x="1" y="8238"/>
                    <a:pt x="6678" y="14930"/>
                    <a:pt x="14931" y="14930"/>
                  </a:cubicBezTo>
                  <a:cubicBezTo>
                    <a:pt x="14931" y="6677"/>
                    <a:pt x="823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2311350" y="3970300"/>
              <a:ext cx="373275" cy="373300"/>
            </a:xfrm>
            <a:custGeom>
              <a:rect b="b" l="l" r="r" t="t"/>
              <a:pathLst>
                <a:path extrusionOk="0" h="14932" w="14931">
                  <a:moveTo>
                    <a:pt x="1" y="1"/>
                  </a:moveTo>
                  <a:cubicBezTo>
                    <a:pt x="1" y="8239"/>
                    <a:pt x="6678" y="14931"/>
                    <a:pt x="14931" y="14931"/>
                  </a:cubicBezTo>
                  <a:cubicBezTo>
                    <a:pt x="14931" y="6693"/>
                    <a:pt x="8239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5" name="Google Shape;995;p42"/>
          <p:cNvGrpSpPr/>
          <p:nvPr/>
        </p:nvGrpSpPr>
        <p:grpSpPr>
          <a:xfrm rot="5400000">
            <a:off x="-159" y="-20"/>
            <a:ext cx="1143154" cy="1143192"/>
            <a:chOff x="1564850" y="4716425"/>
            <a:chExt cx="746525" cy="746550"/>
          </a:xfrm>
        </p:grpSpPr>
        <p:sp>
          <p:nvSpPr>
            <p:cNvPr id="996" name="Google Shape;996;p42"/>
            <p:cNvSpPr/>
            <p:nvPr/>
          </p:nvSpPr>
          <p:spPr>
            <a:xfrm>
              <a:off x="1564850" y="4716425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0" y="1"/>
                  </a:moveTo>
                  <a:lnTo>
                    <a:pt x="0" y="29862"/>
                  </a:lnTo>
                  <a:lnTo>
                    <a:pt x="29861" y="29862"/>
                  </a:lnTo>
                  <a:lnTo>
                    <a:pt x="298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1564850" y="4716825"/>
              <a:ext cx="746525" cy="746150"/>
            </a:xfrm>
            <a:custGeom>
              <a:rect b="b" l="l" r="r" t="t"/>
              <a:pathLst>
                <a:path extrusionOk="0" h="29846" w="29861">
                  <a:moveTo>
                    <a:pt x="29861" y="0"/>
                  </a:moveTo>
                  <a:lnTo>
                    <a:pt x="0" y="29846"/>
                  </a:lnTo>
                  <a:lnTo>
                    <a:pt x="29861" y="29846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8" name="Google Shape;998;p42"/>
          <p:cNvGrpSpPr/>
          <p:nvPr/>
        </p:nvGrpSpPr>
        <p:grpSpPr>
          <a:xfrm rot="5400000">
            <a:off x="1142382" y="-20"/>
            <a:ext cx="1143154" cy="1143192"/>
            <a:chOff x="1564850" y="3970300"/>
            <a:chExt cx="746525" cy="746550"/>
          </a:xfrm>
        </p:grpSpPr>
        <p:sp>
          <p:nvSpPr>
            <p:cNvPr id="999" name="Google Shape;999;p42"/>
            <p:cNvSpPr/>
            <p:nvPr/>
          </p:nvSpPr>
          <p:spPr>
            <a:xfrm>
              <a:off x="1564850" y="3970300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0" y="1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1751475" y="4156925"/>
              <a:ext cx="373275" cy="373300"/>
            </a:xfrm>
            <a:custGeom>
              <a:rect b="b" l="l" r="r" t="t"/>
              <a:pathLst>
                <a:path extrusionOk="0" h="14932" w="14931">
                  <a:moveTo>
                    <a:pt x="7465" y="1"/>
                  </a:moveTo>
                  <a:cubicBezTo>
                    <a:pt x="3339" y="1"/>
                    <a:pt x="0" y="3339"/>
                    <a:pt x="0" y="7466"/>
                  </a:cubicBezTo>
                  <a:cubicBezTo>
                    <a:pt x="0" y="11593"/>
                    <a:pt x="3339" y="14931"/>
                    <a:pt x="7465" y="14931"/>
                  </a:cubicBezTo>
                  <a:cubicBezTo>
                    <a:pt x="11577" y="14931"/>
                    <a:pt x="14930" y="11593"/>
                    <a:pt x="14930" y="7466"/>
                  </a:cubicBezTo>
                  <a:cubicBezTo>
                    <a:pt x="14930" y="3339"/>
                    <a:pt x="11592" y="1"/>
                    <a:pt x="7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1" name="Google Shape;1001;p42"/>
          <p:cNvGrpSpPr/>
          <p:nvPr/>
        </p:nvGrpSpPr>
        <p:grpSpPr>
          <a:xfrm rot="5400000">
            <a:off x="-791" y="1142235"/>
            <a:ext cx="1143192" cy="1143192"/>
            <a:chOff x="2311350" y="4716425"/>
            <a:chExt cx="746550" cy="746550"/>
          </a:xfrm>
        </p:grpSpPr>
        <p:sp>
          <p:nvSpPr>
            <p:cNvPr id="1002" name="Google Shape;1002;p42"/>
            <p:cNvSpPr/>
            <p:nvPr/>
          </p:nvSpPr>
          <p:spPr>
            <a:xfrm>
              <a:off x="2311350" y="4716425"/>
              <a:ext cx="746150" cy="746550"/>
            </a:xfrm>
            <a:custGeom>
              <a:rect b="b" l="l" r="r" t="t"/>
              <a:pathLst>
                <a:path extrusionOk="0" h="29862" w="29846">
                  <a:moveTo>
                    <a:pt x="1" y="1"/>
                  </a:moveTo>
                  <a:lnTo>
                    <a:pt x="1" y="29862"/>
                  </a:lnTo>
                  <a:lnTo>
                    <a:pt x="29846" y="29862"/>
                  </a:lnTo>
                  <a:lnTo>
                    <a:pt x="298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2311350" y="4716825"/>
              <a:ext cx="746550" cy="746150"/>
            </a:xfrm>
            <a:custGeom>
              <a:rect b="b" l="l" r="r" t="t"/>
              <a:pathLst>
                <a:path extrusionOk="0" h="29846" w="29862">
                  <a:moveTo>
                    <a:pt x="14931" y="0"/>
                  </a:moveTo>
                  <a:cubicBezTo>
                    <a:pt x="6678" y="0"/>
                    <a:pt x="1" y="6677"/>
                    <a:pt x="1" y="14915"/>
                  </a:cubicBezTo>
                  <a:cubicBezTo>
                    <a:pt x="1" y="23169"/>
                    <a:pt x="6678" y="29846"/>
                    <a:pt x="14931" y="29846"/>
                  </a:cubicBezTo>
                  <a:cubicBezTo>
                    <a:pt x="23169" y="29846"/>
                    <a:pt x="29861" y="23169"/>
                    <a:pt x="29861" y="14915"/>
                  </a:cubicBezTo>
                  <a:cubicBezTo>
                    <a:pt x="29861" y="6677"/>
                    <a:pt x="23169" y="0"/>
                    <a:pt x="14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2497975" y="4903450"/>
              <a:ext cx="373300" cy="372900"/>
            </a:xfrm>
            <a:custGeom>
              <a:rect b="b" l="l" r="r" t="t"/>
              <a:pathLst>
                <a:path extrusionOk="0" h="14916" w="14932">
                  <a:moveTo>
                    <a:pt x="7494" y="1"/>
                  </a:moveTo>
                  <a:cubicBezTo>
                    <a:pt x="7485" y="1"/>
                    <a:pt x="7475" y="1"/>
                    <a:pt x="7466" y="1"/>
                  </a:cubicBezTo>
                  <a:cubicBezTo>
                    <a:pt x="3339" y="1"/>
                    <a:pt x="1" y="3339"/>
                    <a:pt x="1" y="7450"/>
                  </a:cubicBezTo>
                  <a:cubicBezTo>
                    <a:pt x="1" y="11577"/>
                    <a:pt x="3339" y="14915"/>
                    <a:pt x="7466" y="14915"/>
                  </a:cubicBezTo>
                  <a:cubicBezTo>
                    <a:pt x="11577" y="14915"/>
                    <a:pt x="14931" y="11577"/>
                    <a:pt x="14931" y="7450"/>
                  </a:cubicBezTo>
                  <a:cubicBezTo>
                    <a:pt x="14931" y="3348"/>
                    <a:pt x="11593" y="1"/>
                    <a:pt x="7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5" name="Google Shape;1005;p42"/>
          <p:cNvGrpSpPr/>
          <p:nvPr/>
        </p:nvGrpSpPr>
        <p:grpSpPr>
          <a:xfrm rot="5400000">
            <a:off x="4561014" y="-3612"/>
            <a:ext cx="1143154" cy="1150377"/>
            <a:chOff x="1564850" y="1731150"/>
            <a:chExt cx="746525" cy="751242"/>
          </a:xfrm>
        </p:grpSpPr>
        <p:sp>
          <p:nvSpPr>
            <p:cNvPr id="1006" name="Google Shape;1006;p42"/>
            <p:cNvSpPr/>
            <p:nvPr/>
          </p:nvSpPr>
          <p:spPr>
            <a:xfrm>
              <a:off x="1564850" y="1731150"/>
              <a:ext cx="746525" cy="746150"/>
            </a:xfrm>
            <a:custGeom>
              <a:rect b="b" l="l" r="r" t="t"/>
              <a:pathLst>
                <a:path extrusionOk="0" h="29846" w="29861">
                  <a:moveTo>
                    <a:pt x="14930" y="0"/>
                  </a:moveTo>
                  <a:cubicBezTo>
                    <a:pt x="6677" y="0"/>
                    <a:pt x="0" y="6677"/>
                    <a:pt x="0" y="14915"/>
                  </a:cubicBezTo>
                  <a:lnTo>
                    <a:pt x="0" y="29845"/>
                  </a:lnTo>
                  <a:lnTo>
                    <a:pt x="29861" y="29845"/>
                  </a:lnTo>
                  <a:lnTo>
                    <a:pt x="29861" y="14915"/>
                  </a:lnTo>
                  <a:cubicBezTo>
                    <a:pt x="29861" y="6677"/>
                    <a:pt x="23168" y="0"/>
                    <a:pt x="14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1751473" y="1917775"/>
              <a:ext cx="373275" cy="564617"/>
            </a:xfrm>
            <a:custGeom>
              <a:rect b="b" l="l" r="r" t="t"/>
              <a:pathLst>
                <a:path extrusionOk="0" h="22381" w="14931">
                  <a:moveTo>
                    <a:pt x="7437" y="0"/>
                  </a:moveTo>
                  <a:cubicBezTo>
                    <a:pt x="3323" y="0"/>
                    <a:pt x="0" y="3348"/>
                    <a:pt x="0" y="7450"/>
                  </a:cubicBezTo>
                  <a:lnTo>
                    <a:pt x="0" y="22380"/>
                  </a:lnTo>
                  <a:lnTo>
                    <a:pt x="14930" y="22380"/>
                  </a:lnTo>
                  <a:lnTo>
                    <a:pt x="14930" y="7450"/>
                  </a:lnTo>
                  <a:cubicBezTo>
                    <a:pt x="14930" y="3348"/>
                    <a:pt x="11607" y="0"/>
                    <a:pt x="7494" y="0"/>
                  </a:cubicBezTo>
                  <a:cubicBezTo>
                    <a:pt x="7484" y="0"/>
                    <a:pt x="7475" y="0"/>
                    <a:pt x="7465" y="0"/>
                  </a:cubicBezTo>
                  <a:cubicBezTo>
                    <a:pt x="7456" y="0"/>
                    <a:pt x="7446" y="0"/>
                    <a:pt x="7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" name="Google Shape;1008;p42"/>
          <p:cNvGrpSpPr/>
          <p:nvPr/>
        </p:nvGrpSpPr>
        <p:grpSpPr>
          <a:xfrm rot="5400000">
            <a:off x="3441176" y="-12545"/>
            <a:ext cx="1143154" cy="1168243"/>
            <a:chOff x="1564850" y="2460916"/>
            <a:chExt cx="746525" cy="762909"/>
          </a:xfrm>
        </p:grpSpPr>
        <p:sp>
          <p:nvSpPr>
            <p:cNvPr id="1009" name="Google Shape;1009;p42"/>
            <p:cNvSpPr/>
            <p:nvPr/>
          </p:nvSpPr>
          <p:spPr>
            <a:xfrm>
              <a:off x="1564850" y="2516816"/>
              <a:ext cx="746525" cy="706983"/>
            </a:xfrm>
            <a:custGeom>
              <a:rect b="b" l="l" r="r" t="t"/>
              <a:pathLst>
                <a:path extrusionOk="0" h="29862" w="29861">
                  <a:moveTo>
                    <a:pt x="0" y="0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1564850" y="2477275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0" y="0"/>
                  </a:moveTo>
                  <a:lnTo>
                    <a:pt x="0" y="14931"/>
                  </a:lnTo>
                  <a:cubicBezTo>
                    <a:pt x="0" y="23184"/>
                    <a:pt x="6677" y="29861"/>
                    <a:pt x="14930" y="29861"/>
                  </a:cubicBezTo>
                  <a:cubicBezTo>
                    <a:pt x="23168" y="29861"/>
                    <a:pt x="29861" y="23184"/>
                    <a:pt x="29861" y="14931"/>
                  </a:cubicBezTo>
                  <a:lnTo>
                    <a:pt x="298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1751473" y="2460916"/>
              <a:ext cx="373275" cy="576249"/>
            </a:xfrm>
            <a:custGeom>
              <a:rect b="b" l="l" r="r" t="t"/>
              <a:pathLst>
                <a:path extrusionOk="0" h="22396" w="14931">
                  <a:moveTo>
                    <a:pt x="0" y="0"/>
                  </a:moveTo>
                  <a:lnTo>
                    <a:pt x="0" y="14931"/>
                  </a:lnTo>
                  <a:cubicBezTo>
                    <a:pt x="0" y="19058"/>
                    <a:pt x="3339" y="22396"/>
                    <a:pt x="7465" y="22396"/>
                  </a:cubicBezTo>
                  <a:cubicBezTo>
                    <a:pt x="11592" y="22396"/>
                    <a:pt x="14930" y="19058"/>
                    <a:pt x="14930" y="14931"/>
                  </a:cubicBezTo>
                  <a:lnTo>
                    <a:pt x="14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2" name="Google Shape;1012;p42"/>
          <p:cNvGrpSpPr/>
          <p:nvPr/>
        </p:nvGrpSpPr>
        <p:grpSpPr>
          <a:xfrm rot="5400000">
            <a:off x="2285516" y="-4"/>
            <a:ext cx="1143154" cy="1143154"/>
            <a:chOff x="1031450" y="3223800"/>
            <a:chExt cx="746525" cy="746525"/>
          </a:xfrm>
        </p:grpSpPr>
        <p:grpSp>
          <p:nvGrpSpPr>
            <p:cNvPr id="1013" name="Google Shape;1013;p42"/>
            <p:cNvGrpSpPr/>
            <p:nvPr/>
          </p:nvGrpSpPr>
          <p:grpSpPr>
            <a:xfrm>
              <a:off x="1031450" y="3223800"/>
              <a:ext cx="746525" cy="746525"/>
              <a:chOff x="1564850" y="3223800"/>
              <a:chExt cx="746525" cy="746525"/>
            </a:xfrm>
          </p:grpSpPr>
          <p:sp>
            <p:nvSpPr>
              <p:cNvPr id="1014" name="Google Shape;1014;p42"/>
              <p:cNvSpPr/>
              <p:nvPr/>
            </p:nvSpPr>
            <p:spPr>
              <a:xfrm>
                <a:off x="1564850" y="3223800"/>
                <a:ext cx="746525" cy="746525"/>
              </a:xfrm>
              <a:custGeom>
                <a:rect b="b" l="l" r="r" t="t"/>
                <a:pathLst>
                  <a:path extrusionOk="0" h="29861" w="29861">
                    <a:moveTo>
                      <a:pt x="0" y="0"/>
                    </a:moveTo>
                    <a:lnTo>
                      <a:pt x="0" y="29861"/>
                    </a:lnTo>
                    <a:lnTo>
                      <a:pt x="29861" y="29861"/>
                    </a:lnTo>
                    <a:lnTo>
                      <a:pt x="298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42"/>
              <p:cNvSpPr/>
              <p:nvPr/>
            </p:nvSpPr>
            <p:spPr>
              <a:xfrm>
                <a:off x="1564850" y="3223800"/>
                <a:ext cx="746525" cy="83100"/>
              </a:xfrm>
              <a:custGeom>
                <a:rect b="b" l="l" r="r" t="t"/>
                <a:pathLst>
                  <a:path extrusionOk="0" h="3324" w="29861">
                    <a:moveTo>
                      <a:pt x="0" y="0"/>
                    </a:moveTo>
                    <a:lnTo>
                      <a:pt x="0" y="3323"/>
                    </a:lnTo>
                    <a:lnTo>
                      <a:pt x="29861" y="3323"/>
                    </a:lnTo>
                    <a:lnTo>
                      <a:pt x="2986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42"/>
              <p:cNvSpPr/>
              <p:nvPr/>
            </p:nvSpPr>
            <p:spPr>
              <a:xfrm>
                <a:off x="1564850" y="3389550"/>
                <a:ext cx="746525" cy="83100"/>
              </a:xfrm>
              <a:custGeom>
                <a:rect b="b" l="l" r="r" t="t"/>
                <a:pathLst>
                  <a:path extrusionOk="0" h="3324" w="29861">
                    <a:moveTo>
                      <a:pt x="0" y="1"/>
                    </a:moveTo>
                    <a:lnTo>
                      <a:pt x="0" y="3324"/>
                    </a:lnTo>
                    <a:lnTo>
                      <a:pt x="29861" y="3324"/>
                    </a:lnTo>
                    <a:lnTo>
                      <a:pt x="298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42"/>
              <p:cNvSpPr/>
              <p:nvPr/>
            </p:nvSpPr>
            <p:spPr>
              <a:xfrm>
                <a:off x="1564850" y="3555700"/>
                <a:ext cx="746525" cy="82725"/>
              </a:xfrm>
              <a:custGeom>
                <a:rect b="b" l="l" r="r" t="t"/>
                <a:pathLst>
                  <a:path extrusionOk="0" h="3309" w="29861">
                    <a:moveTo>
                      <a:pt x="0" y="1"/>
                    </a:moveTo>
                    <a:lnTo>
                      <a:pt x="0" y="3308"/>
                    </a:lnTo>
                    <a:lnTo>
                      <a:pt x="29861" y="3308"/>
                    </a:lnTo>
                    <a:lnTo>
                      <a:pt x="298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42"/>
              <p:cNvSpPr/>
              <p:nvPr/>
            </p:nvSpPr>
            <p:spPr>
              <a:xfrm>
                <a:off x="1564850" y="3721475"/>
                <a:ext cx="746525" cy="83100"/>
              </a:xfrm>
              <a:custGeom>
                <a:rect b="b" l="l" r="r" t="t"/>
                <a:pathLst>
                  <a:path extrusionOk="0" h="3324" w="29861">
                    <a:moveTo>
                      <a:pt x="0" y="0"/>
                    </a:moveTo>
                    <a:lnTo>
                      <a:pt x="0" y="3323"/>
                    </a:lnTo>
                    <a:lnTo>
                      <a:pt x="29861" y="3323"/>
                    </a:lnTo>
                    <a:lnTo>
                      <a:pt x="2986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9" name="Google Shape;1019;p42"/>
            <p:cNvSpPr/>
            <p:nvPr/>
          </p:nvSpPr>
          <p:spPr>
            <a:xfrm>
              <a:off x="1031450" y="3887225"/>
              <a:ext cx="746525" cy="83100"/>
            </a:xfrm>
            <a:custGeom>
              <a:rect b="b" l="l" r="r" t="t"/>
              <a:pathLst>
                <a:path extrusionOk="0" h="3324" w="29861">
                  <a:moveTo>
                    <a:pt x="0" y="1"/>
                  </a:moveTo>
                  <a:lnTo>
                    <a:pt x="0" y="3324"/>
                  </a:lnTo>
                  <a:lnTo>
                    <a:pt x="29861" y="3324"/>
                  </a:lnTo>
                  <a:lnTo>
                    <a:pt x="29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" name="Google Shape;1020;p42"/>
          <p:cNvGrpSpPr/>
          <p:nvPr/>
        </p:nvGrpSpPr>
        <p:grpSpPr>
          <a:xfrm rot="5400000">
            <a:off x="6857481" y="0"/>
            <a:ext cx="1143154" cy="1143154"/>
            <a:chOff x="1564850" y="238125"/>
            <a:chExt cx="746525" cy="746525"/>
          </a:xfrm>
        </p:grpSpPr>
        <p:sp>
          <p:nvSpPr>
            <p:cNvPr id="1021" name="Google Shape;1021;p42"/>
            <p:cNvSpPr/>
            <p:nvPr/>
          </p:nvSpPr>
          <p:spPr>
            <a:xfrm>
              <a:off x="1564850" y="238125"/>
              <a:ext cx="746525" cy="746525"/>
            </a:xfrm>
            <a:custGeom>
              <a:rect b="b" l="l" r="r" t="t"/>
              <a:pathLst>
                <a:path extrusionOk="0" h="29861" w="29861">
                  <a:moveTo>
                    <a:pt x="0" y="0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1564850" y="238125"/>
              <a:ext cx="746525" cy="746525"/>
            </a:xfrm>
            <a:custGeom>
              <a:rect b="b" l="l" r="r" t="t"/>
              <a:pathLst>
                <a:path extrusionOk="0" h="29861" w="29861">
                  <a:moveTo>
                    <a:pt x="29861" y="0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3" name="Google Shape;1023;p42"/>
          <p:cNvGrpSpPr/>
          <p:nvPr/>
        </p:nvGrpSpPr>
        <p:grpSpPr>
          <a:xfrm rot="5400000">
            <a:off x="5714346" y="-20"/>
            <a:ext cx="1143154" cy="1143192"/>
            <a:chOff x="1564850" y="984625"/>
            <a:chExt cx="746525" cy="746550"/>
          </a:xfrm>
        </p:grpSpPr>
        <p:sp>
          <p:nvSpPr>
            <p:cNvPr id="1024" name="Google Shape;1024;p42"/>
            <p:cNvSpPr/>
            <p:nvPr/>
          </p:nvSpPr>
          <p:spPr>
            <a:xfrm>
              <a:off x="1564850" y="984625"/>
              <a:ext cx="746525" cy="746150"/>
            </a:xfrm>
            <a:custGeom>
              <a:rect b="b" l="l" r="r" t="t"/>
              <a:pathLst>
                <a:path extrusionOk="0" h="29846" w="29861">
                  <a:moveTo>
                    <a:pt x="0" y="1"/>
                  </a:moveTo>
                  <a:lnTo>
                    <a:pt x="0" y="29846"/>
                  </a:lnTo>
                  <a:lnTo>
                    <a:pt x="29861" y="29846"/>
                  </a:lnTo>
                  <a:lnTo>
                    <a:pt x="298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1564850" y="984625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0" y="1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1751475" y="1171250"/>
              <a:ext cx="373275" cy="373300"/>
            </a:xfrm>
            <a:custGeom>
              <a:rect b="b" l="l" r="r" t="t"/>
              <a:pathLst>
                <a:path extrusionOk="0" h="14932" w="14931">
                  <a:moveTo>
                    <a:pt x="7465" y="1"/>
                  </a:moveTo>
                  <a:cubicBezTo>
                    <a:pt x="3339" y="1"/>
                    <a:pt x="0" y="3339"/>
                    <a:pt x="0" y="7466"/>
                  </a:cubicBezTo>
                  <a:cubicBezTo>
                    <a:pt x="0" y="11577"/>
                    <a:pt x="3339" y="14931"/>
                    <a:pt x="7465" y="14931"/>
                  </a:cubicBezTo>
                  <a:cubicBezTo>
                    <a:pt x="11592" y="14931"/>
                    <a:pt x="14930" y="11577"/>
                    <a:pt x="14930" y="7466"/>
                  </a:cubicBezTo>
                  <a:cubicBezTo>
                    <a:pt x="14930" y="3339"/>
                    <a:pt x="11592" y="1"/>
                    <a:pt x="7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7" name="Google Shape;1027;p42"/>
          <p:cNvGrpSpPr/>
          <p:nvPr/>
        </p:nvGrpSpPr>
        <p:grpSpPr>
          <a:xfrm rot="5400000">
            <a:off x="6857461" y="1142560"/>
            <a:ext cx="1143192" cy="1143154"/>
            <a:chOff x="2311350" y="238125"/>
            <a:chExt cx="746550" cy="746525"/>
          </a:xfrm>
        </p:grpSpPr>
        <p:sp>
          <p:nvSpPr>
            <p:cNvPr id="1028" name="Google Shape;1028;p42"/>
            <p:cNvSpPr/>
            <p:nvPr/>
          </p:nvSpPr>
          <p:spPr>
            <a:xfrm>
              <a:off x="2311350" y="238125"/>
              <a:ext cx="746150" cy="746525"/>
            </a:xfrm>
            <a:custGeom>
              <a:rect b="b" l="l" r="r" t="t"/>
              <a:pathLst>
                <a:path extrusionOk="0" h="29861" w="29846">
                  <a:moveTo>
                    <a:pt x="1" y="0"/>
                  </a:moveTo>
                  <a:lnTo>
                    <a:pt x="1" y="29861"/>
                  </a:lnTo>
                  <a:lnTo>
                    <a:pt x="29846" y="29861"/>
                  </a:lnTo>
                  <a:lnTo>
                    <a:pt x="298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2311350" y="238125"/>
              <a:ext cx="746550" cy="746525"/>
            </a:xfrm>
            <a:custGeom>
              <a:rect b="b" l="l" r="r" t="t"/>
              <a:pathLst>
                <a:path extrusionOk="0" h="29861" w="29862">
                  <a:moveTo>
                    <a:pt x="14931" y="0"/>
                  </a:moveTo>
                  <a:cubicBezTo>
                    <a:pt x="6678" y="0"/>
                    <a:pt x="1" y="6677"/>
                    <a:pt x="1" y="14930"/>
                  </a:cubicBezTo>
                  <a:cubicBezTo>
                    <a:pt x="1" y="23168"/>
                    <a:pt x="6678" y="29861"/>
                    <a:pt x="14931" y="29861"/>
                  </a:cubicBezTo>
                  <a:cubicBezTo>
                    <a:pt x="23169" y="29861"/>
                    <a:pt x="29861" y="23168"/>
                    <a:pt x="29861" y="14930"/>
                  </a:cubicBezTo>
                  <a:cubicBezTo>
                    <a:pt x="29861" y="6677"/>
                    <a:pt x="23169" y="0"/>
                    <a:pt x="14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2497975" y="424750"/>
              <a:ext cx="373300" cy="373275"/>
            </a:xfrm>
            <a:custGeom>
              <a:rect b="b" l="l" r="r" t="t"/>
              <a:pathLst>
                <a:path extrusionOk="0" h="14931" w="14932">
                  <a:moveTo>
                    <a:pt x="7466" y="0"/>
                  </a:moveTo>
                  <a:cubicBezTo>
                    <a:pt x="3339" y="0"/>
                    <a:pt x="1" y="3339"/>
                    <a:pt x="1" y="7465"/>
                  </a:cubicBezTo>
                  <a:cubicBezTo>
                    <a:pt x="1" y="11592"/>
                    <a:pt x="3339" y="14930"/>
                    <a:pt x="7466" y="14930"/>
                  </a:cubicBezTo>
                  <a:cubicBezTo>
                    <a:pt x="11577" y="14930"/>
                    <a:pt x="14931" y="11592"/>
                    <a:pt x="14931" y="7465"/>
                  </a:cubicBezTo>
                  <a:cubicBezTo>
                    <a:pt x="14931" y="3339"/>
                    <a:pt x="11577" y="0"/>
                    <a:pt x="7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1" name="Google Shape;1031;p42"/>
          <p:cNvSpPr/>
          <p:nvPr/>
        </p:nvSpPr>
        <p:spPr>
          <a:xfrm rot="5400000">
            <a:off x="5714327" y="1142541"/>
            <a:ext cx="1143192" cy="1143192"/>
          </a:xfrm>
          <a:custGeom>
            <a:rect b="b" l="l" r="r" t="t"/>
            <a:pathLst>
              <a:path extrusionOk="0" h="29862" w="29862">
                <a:moveTo>
                  <a:pt x="14931" y="1"/>
                </a:moveTo>
                <a:cubicBezTo>
                  <a:pt x="14931" y="8239"/>
                  <a:pt x="8239" y="14931"/>
                  <a:pt x="1" y="14931"/>
                </a:cubicBezTo>
                <a:cubicBezTo>
                  <a:pt x="8239" y="14931"/>
                  <a:pt x="14931" y="21608"/>
                  <a:pt x="14931" y="29861"/>
                </a:cubicBezTo>
                <a:cubicBezTo>
                  <a:pt x="14931" y="21608"/>
                  <a:pt x="21608" y="14931"/>
                  <a:pt x="29861" y="14931"/>
                </a:cubicBezTo>
                <a:cubicBezTo>
                  <a:pt x="21608" y="14931"/>
                  <a:pt x="14931" y="8239"/>
                  <a:pt x="149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2" name="Google Shape;1032;p42"/>
          <p:cNvGrpSpPr/>
          <p:nvPr/>
        </p:nvGrpSpPr>
        <p:grpSpPr>
          <a:xfrm rot="5400000">
            <a:off x="8000021" y="1142541"/>
            <a:ext cx="1143192" cy="1143192"/>
            <a:chOff x="2311350" y="3970300"/>
            <a:chExt cx="746550" cy="746550"/>
          </a:xfrm>
        </p:grpSpPr>
        <p:sp>
          <p:nvSpPr>
            <p:cNvPr id="1033" name="Google Shape;1033;p42"/>
            <p:cNvSpPr/>
            <p:nvPr/>
          </p:nvSpPr>
          <p:spPr>
            <a:xfrm>
              <a:off x="2311350" y="3970300"/>
              <a:ext cx="746150" cy="746550"/>
            </a:xfrm>
            <a:custGeom>
              <a:rect b="b" l="l" r="r" t="t"/>
              <a:pathLst>
                <a:path extrusionOk="0" h="29862" w="29846">
                  <a:moveTo>
                    <a:pt x="1" y="1"/>
                  </a:moveTo>
                  <a:lnTo>
                    <a:pt x="1" y="29861"/>
                  </a:lnTo>
                  <a:lnTo>
                    <a:pt x="29846" y="29861"/>
                  </a:lnTo>
                  <a:lnTo>
                    <a:pt x="298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2684600" y="3970300"/>
              <a:ext cx="373300" cy="373300"/>
            </a:xfrm>
            <a:custGeom>
              <a:rect b="b" l="l" r="r" t="t"/>
              <a:pathLst>
                <a:path extrusionOk="0" h="14932" w="14932">
                  <a:moveTo>
                    <a:pt x="14931" y="1"/>
                  </a:moveTo>
                  <a:cubicBezTo>
                    <a:pt x="6678" y="1"/>
                    <a:pt x="1" y="6693"/>
                    <a:pt x="1" y="14931"/>
                  </a:cubicBezTo>
                  <a:cubicBezTo>
                    <a:pt x="8239" y="14931"/>
                    <a:pt x="14931" y="8254"/>
                    <a:pt x="149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2311350" y="4343575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14931" y="0"/>
                  </a:moveTo>
                  <a:cubicBezTo>
                    <a:pt x="6678" y="0"/>
                    <a:pt x="1" y="6677"/>
                    <a:pt x="1" y="14930"/>
                  </a:cubicBezTo>
                  <a:cubicBezTo>
                    <a:pt x="8239" y="14930"/>
                    <a:pt x="14915" y="8238"/>
                    <a:pt x="14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2684600" y="4343575"/>
              <a:ext cx="373300" cy="373275"/>
            </a:xfrm>
            <a:custGeom>
              <a:rect b="b" l="l" r="r" t="t"/>
              <a:pathLst>
                <a:path extrusionOk="0" h="14931" w="14932">
                  <a:moveTo>
                    <a:pt x="1" y="0"/>
                  </a:moveTo>
                  <a:cubicBezTo>
                    <a:pt x="1" y="8238"/>
                    <a:pt x="6678" y="14930"/>
                    <a:pt x="14931" y="14930"/>
                  </a:cubicBezTo>
                  <a:cubicBezTo>
                    <a:pt x="14931" y="6677"/>
                    <a:pt x="823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2311350" y="3970300"/>
              <a:ext cx="373275" cy="373300"/>
            </a:xfrm>
            <a:custGeom>
              <a:rect b="b" l="l" r="r" t="t"/>
              <a:pathLst>
                <a:path extrusionOk="0" h="14932" w="14931">
                  <a:moveTo>
                    <a:pt x="1" y="1"/>
                  </a:moveTo>
                  <a:cubicBezTo>
                    <a:pt x="1" y="8239"/>
                    <a:pt x="6678" y="14931"/>
                    <a:pt x="14931" y="14931"/>
                  </a:cubicBezTo>
                  <a:cubicBezTo>
                    <a:pt x="14931" y="6693"/>
                    <a:pt x="8239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" name="Google Shape;1038;p42"/>
          <p:cNvGrpSpPr/>
          <p:nvPr/>
        </p:nvGrpSpPr>
        <p:grpSpPr>
          <a:xfrm rot="5400000">
            <a:off x="8000041" y="-20"/>
            <a:ext cx="1143154" cy="1143192"/>
            <a:chOff x="1564850" y="3970300"/>
            <a:chExt cx="746525" cy="746550"/>
          </a:xfrm>
        </p:grpSpPr>
        <p:sp>
          <p:nvSpPr>
            <p:cNvPr id="1039" name="Google Shape;1039;p42"/>
            <p:cNvSpPr/>
            <p:nvPr/>
          </p:nvSpPr>
          <p:spPr>
            <a:xfrm>
              <a:off x="1564850" y="3970300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0" y="1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1751475" y="4156925"/>
              <a:ext cx="373275" cy="373300"/>
            </a:xfrm>
            <a:custGeom>
              <a:rect b="b" l="l" r="r" t="t"/>
              <a:pathLst>
                <a:path extrusionOk="0" h="14932" w="14931">
                  <a:moveTo>
                    <a:pt x="7465" y="1"/>
                  </a:moveTo>
                  <a:cubicBezTo>
                    <a:pt x="3339" y="1"/>
                    <a:pt x="0" y="3339"/>
                    <a:pt x="0" y="7466"/>
                  </a:cubicBezTo>
                  <a:cubicBezTo>
                    <a:pt x="0" y="11593"/>
                    <a:pt x="3339" y="14931"/>
                    <a:pt x="7465" y="14931"/>
                  </a:cubicBezTo>
                  <a:cubicBezTo>
                    <a:pt x="11577" y="14931"/>
                    <a:pt x="14930" y="11593"/>
                    <a:pt x="14930" y="7466"/>
                  </a:cubicBezTo>
                  <a:cubicBezTo>
                    <a:pt x="14930" y="3339"/>
                    <a:pt x="11592" y="1"/>
                    <a:pt x="7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1" name="Google Shape;1041;p42"/>
          <p:cNvGrpSpPr/>
          <p:nvPr/>
        </p:nvGrpSpPr>
        <p:grpSpPr>
          <a:xfrm rot="5400000">
            <a:off x="2285480" y="1146836"/>
            <a:ext cx="1143236" cy="1134612"/>
            <a:chOff x="17" y="-17"/>
            <a:chExt cx="840553" cy="834212"/>
          </a:xfrm>
        </p:grpSpPr>
        <p:sp>
          <p:nvSpPr>
            <p:cNvPr id="1042" name="Google Shape;1042;p42"/>
            <p:cNvSpPr/>
            <p:nvPr/>
          </p:nvSpPr>
          <p:spPr>
            <a:xfrm rot="5400000">
              <a:off x="6588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4" name="Google Shape;1044;p42"/>
          <p:cNvGrpSpPr/>
          <p:nvPr/>
        </p:nvGrpSpPr>
        <p:grpSpPr>
          <a:xfrm flipH="1" rot="-5400000">
            <a:off x="3415034" y="1146836"/>
            <a:ext cx="1143236" cy="1134612"/>
            <a:chOff x="17" y="-17"/>
            <a:chExt cx="840553" cy="834212"/>
          </a:xfrm>
        </p:grpSpPr>
        <p:sp>
          <p:nvSpPr>
            <p:cNvPr id="1045" name="Google Shape;1045;p42"/>
            <p:cNvSpPr/>
            <p:nvPr/>
          </p:nvSpPr>
          <p:spPr>
            <a:xfrm rot="5400000">
              <a:off x="6588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8_1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43"/>
          <p:cNvSpPr/>
          <p:nvPr/>
        </p:nvSpPr>
        <p:spPr>
          <a:xfrm rot="5400000">
            <a:off x="6561786" y="1283450"/>
            <a:ext cx="1315388" cy="1301386"/>
          </a:xfrm>
          <a:custGeom>
            <a:rect b="b" l="l" r="r" t="t"/>
            <a:pathLst>
              <a:path extrusionOk="0" h="29862" w="29846">
                <a:moveTo>
                  <a:pt x="1" y="1"/>
                </a:moveTo>
                <a:lnTo>
                  <a:pt x="1" y="29861"/>
                </a:lnTo>
                <a:lnTo>
                  <a:pt x="29846" y="29861"/>
                </a:lnTo>
                <a:lnTo>
                  <a:pt x="298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43"/>
          <p:cNvSpPr/>
          <p:nvPr/>
        </p:nvSpPr>
        <p:spPr>
          <a:xfrm rot="5400000">
            <a:off x="7199690" y="1934065"/>
            <a:ext cx="651073" cy="637671"/>
          </a:xfrm>
          <a:custGeom>
            <a:rect b="b" l="l" r="r" t="t"/>
            <a:pathLst>
              <a:path extrusionOk="0" h="14932" w="14932">
                <a:moveTo>
                  <a:pt x="14931" y="1"/>
                </a:moveTo>
                <a:cubicBezTo>
                  <a:pt x="6678" y="1"/>
                  <a:pt x="1" y="6693"/>
                  <a:pt x="1" y="14931"/>
                </a:cubicBezTo>
                <a:cubicBezTo>
                  <a:pt x="8239" y="14931"/>
                  <a:pt x="14931" y="8254"/>
                  <a:pt x="149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43"/>
          <p:cNvSpPr/>
          <p:nvPr/>
        </p:nvSpPr>
        <p:spPr>
          <a:xfrm rot="5400000">
            <a:off x="6562166" y="1283150"/>
            <a:ext cx="651029" cy="637628"/>
          </a:xfrm>
          <a:custGeom>
            <a:rect b="b" l="l" r="r" t="t"/>
            <a:pathLst>
              <a:path extrusionOk="0" h="14931" w="14931">
                <a:moveTo>
                  <a:pt x="14931" y="0"/>
                </a:moveTo>
                <a:cubicBezTo>
                  <a:pt x="6678" y="0"/>
                  <a:pt x="1" y="6677"/>
                  <a:pt x="1" y="14930"/>
                </a:cubicBezTo>
                <a:cubicBezTo>
                  <a:pt x="8239" y="14930"/>
                  <a:pt x="14915" y="8238"/>
                  <a:pt x="1493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43"/>
          <p:cNvSpPr/>
          <p:nvPr/>
        </p:nvSpPr>
        <p:spPr>
          <a:xfrm rot="5400000">
            <a:off x="6562145" y="1934086"/>
            <a:ext cx="651073" cy="637628"/>
          </a:xfrm>
          <a:custGeom>
            <a:rect b="b" l="l" r="r" t="t"/>
            <a:pathLst>
              <a:path extrusionOk="0" h="14931" w="14932">
                <a:moveTo>
                  <a:pt x="1" y="0"/>
                </a:moveTo>
                <a:cubicBezTo>
                  <a:pt x="1" y="8238"/>
                  <a:pt x="6678" y="14930"/>
                  <a:pt x="14931" y="14930"/>
                </a:cubicBezTo>
                <a:cubicBezTo>
                  <a:pt x="14931" y="6677"/>
                  <a:pt x="8239" y="0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43"/>
          <p:cNvSpPr/>
          <p:nvPr/>
        </p:nvSpPr>
        <p:spPr>
          <a:xfrm rot="5400000">
            <a:off x="7199712" y="1283128"/>
            <a:ext cx="651029" cy="637671"/>
          </a:xfrm>
          <a:custGeom>
            <a:rect b="b" l="l" r="r" t="t"/>
            <a:pathLst>
              <a:path extrusionOk="0" h="14932" w="14931">
                <a:moveTo>
                  <a:pt x="1" y="1"/>
                </a:moveTo>
                <a:cubicBezTo>
                  <a:pt x="1" y="8239"/>
                  <a:pt x="6678" y="14931"/>
                  <a:pt x="14931" y="14931"/>
                </a:cubicBezTo>
                <a:cubicBezTo>
                  <a:pt x="14931" y="6693"/>
                  <a:pt x="8239" y="1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43"/>
          <p:cNvSpPr/>
          <p:nvPr/>
        </p:nvSpPr>
        <p:spPr>
          <a:xfrm rot="5400000">
            <a:off x="7868567" y="3866978"/>
            <a:ext cx="1291414" cy="1290840"/>
          </a:xfrm>
          <a:custGeom>
            <a:rect b="b" l="l" r="r" t="t"/>
            <a:pathLst>
              <a:path extrusionOk="0" h="29846" w="29861">
                <a:moveTo>
                  <a:pt x="0" y="1"/>
                </a:moveTo>
                <a:lnTo>
                  <a:pt x="0" y="29846"/>
                </a:lnTo>
                <a:lnTo>
                  <a:pt x="29861" y="29846"/>
                </a:lnTo>
                <a:lnTo>
                  <a:pt x="2986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43"/>
          <p:cNvSpPr/>
          <p:nvPr/>
        </p:nvSpPr>
        <p:spPr>
          <a:xfrm rot="5400000">
            <a:off x="7868221" y="3866632"/>
            <a:ext cx="1291414" cy="1291532"/>
          </a:xfrm>
          <a:custGeom>
            <a:rect b="b" l="l" r="r" t="t"/>
            <a:pathLst>
              <a:path extrusionOk="0" h="29862" w="29861">
                <a:moveTo>
                  <a:pt x="0" y="1"/>
                </a:moveTo>
                <a:lnTo>
                  <a:pt x="0" y="29861"/>
                </a:lnTo>
                <a:lnTo>
                  <a:pt x="29861" y="2986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43"/>
          <p:cNvSpPr/>
          <p:nvPr/>
        </p:nvSpPr>
        <p:spPr>
          <a:xfrm rot="5400000">
            <a:off x="8179148" y="4189510"/>
            <a:ext cx="645728" cy="645809"/>
          </a:xfrm>
          <a:custGeom>
            <a:rect b="b" l="l" r="r" t="t"/>
            <a:pathLst>
              <a:path extrusionOk="0" h="14932" w="14931">
                <a:moveTo>
                  <a:pt x="7465" y="1"/>
                </a:moveTo>
                <a:cubicBezTo>
                  <a:pt x="3339" y="1"/>
                  <a:pt x="0" y="3339"/>
                  <a:pt x="0" y="7466"/>
                </a:cubicBezTo>
                <a:cubicBezTo>
                  <a:pt x="0" y="11577"/>
                  <a:pt x="3339" y="14931"/>
                  <a:pt x="7465" y="14931"/>
                </a:cubicBezTo>
                <a:cubicBezTo>
                  <a:pt x="11592" y="14931"/>
                  <a:pt x="14930" y="11577"/>
                  <a:pt x="14930" y="7466"/>
                </a:cubicBezTo>
                <a:cubicBezTo>
                  <a:pt x="14930" y="3339"/>
                  <a:pt x="11592" y="1"/>
                  <a:pt x="746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43"/>
          <p:cNvSpPr/>
          <p:nvPr/>
        </p:nvSpPr>
        <p:spPr>
          <a:xfrm rot="5400000">
            <a:off x="6569567" y="3869009"/>
            <a:ext cx="1290840" cy="1291563"/>
          </a:xfrm>
          <a:custGeom>
            <a:rect b="b" l="l" r="r" t="t"/>
            <a:pathLst>
              <a:path extrusionOk="0" h="29861" w="29846">
                <a:moveTo>
                  <a:pt x="1" y="0"/>
                </a:moveTo>
                <a:lnTo>
                  <a:pt x="1" y="29861"/>
                </a:lnTo>
                <a:lnTo>
                  <a:pt x="29846" y="29861"/>
                </a:lnTo>
                <a:lnTo>
                  <a:pt x="298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43"/>
          <p:cNvSpPr/>
          <p:nvPr/>
        </p:nvSpPr>
        <p:spPr>
          <a:xfrm rot="5400000">
            <a:off x="6569221" y="3869355"/>
            <a:ext cx="1291532" cy="1291563"/>
          </a:xfrm>
          <a:custGeom>
            <a:rect b="b" l="l" r="r" t="t"/>
            <a:pathLst>
              <a:path extrusionOk="0" h="29861" w="29862">
                <a:moveTo>
                  <a:pt x="14931" y="0"/>
                </a:moveTo>
                <a:cubicBezTo>
                  <a:pt x="6678" y="0"/>
                  <a:pt x="1" y="6677"/>
                  <a:pt x="1" y="14930"/>
                </a:cubicBezTo>
                <a:cubicBezTo>
                  <a:pt x="1" y="23168"/>
                  <a:pt x="6678" y="29861"/>
                  <a:pt x="14931" y="29861"/>
                </a:cubicBezTo>
                <a:cubicBezTo>
                  <a:pt x="23169" y="29861"/>
                  <a:pt x="29861" y="23168"/>
                  <a:pt x="29861" y="14930"/>
                </a:cubicBezTo>
                <a:cubicBezTo>
                  <a:pt x="29861" y="6677"/>
                  <a:pt x="23169" y="0"/>
                  <a:pt x="149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43"/>
          <p:cNvSpPr/>
          <p:nvPr/>
        </p:nvSpPr>
        <p:spPr>
          <a:xfrm rot="5400000">
            <a:off x="6892085" y="4192253"/>
            <a:ext cx="645809" cy="645803"/>
          </a:xfrm>
          <a:custGeom>
            <a:rect b="b" l="l" r="r" t="t"/>
            <a:pathLst>
              <a:path extrusionOk="0" h="14931" w="14932">
                <a:moveTo>
                  <a:pt x="7466" y="0"/>
                </a:moveTo>
                <a:cubicBezTo>
                  <a:pt x="3339" y="0"/>
                  <a:pt x="1" y="3339"/>
                  <a:pt x="1" y="7465"/>
                </a:cubicBezTo>
                <a:cubicBezTo>
                  <a:pt x="1" y="11592"/>
                  <a:pt x="3339" y="14930"/>
                  <a:pt x="7466" y="14930"/>
                </a:cubicBezTo>
                <a:cubicBezTo>
                  <a:pt x="11577" y="14930"/>
                  <a:pt x="14931" y="11592"/>
                  <a:pt x="14931" y="7465"/>
                </a:cubicBezTo>
                <a:cubicBezTo>
                  <a:pt x="14931" y="3339"/>
                  <a:pt x="11577" y="0"/>
                  <a:pt x="74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43"/>
          <p:cNvSpPr/>
          <p:nvPr/>
        </p:nvSpPr>
        <p:spPr>
          <a:xfrm>
            <a:off x="6569214" y="2578536"/>
            <a:ext cx="1290900" cy="1290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43"/>
          <p:cNvSpPr/>
          <p:nvPr/>
        </p:nvSpPr>
        <p:spPr>
          <a:xfrm rot="5400000">
            <a:off x="6636491" y="2638920"/>
            <a:ext cx="1157003" cy="1156929"/>
          </a:xfrm>
          <a:custGeom>
            <a:rect b="b" l="l" r="r" t="t"/>
            <a:pathLst>
              <a:path extrusionOk="0" h="29862" w="29862">
                <a:moveTo>
                  <a:pt x="14931" y="1"/>
                </a:moveTo>
                <a:cubicBezTo>
                  <a:pt x="14931" y="8239"/>
                  <a:pt x="8239" y="14931"/>
                  <a:pt x="1" y="14931"/>
                </a:cubicBezTo>
                <a:cubicBezTo>
                  <a:pt x="8239" y="14931"/>
                  <a:pt x="14931" y="21608"/>
                  <a:pt x="14931" y="29861"/>
                </a:cubicBezTo>
                <a:cubicBezTo>
                  <a:pt x="14931" y="21608"/>
                  <a:pt x="21608" y="14931"/>
                  <a:pt x="29861" y="14931"/>
                </a:cubicBezTo>
                <a:cubicBezTo>
                  <a:pt x="21608" y="14931"/>
                  <a:pt x="14931" y="8239"/>
                  <a:pt x="1493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43"/>
          <p:cNvSpPr/>
          <p:nvPr/>
        </p:nvSpPr>
        <p:spPr>
          <a:xfrm rot="10800000">
            <a:off x="7868151" y="2571302"/>
            <a:ext cx="1291543" cy="1290763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43"/>
          <p:cNvSpPr/>
          <p:nvPr/>
        </p:nvSpPr>
        <p:spPr>
          <a:xfrm rot="10800000">
            <a:off x="7842644" y="2571892"/>
            <a:ext cx="1312931" cy="1289433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43"/>
          <p:cNvSpPr/>
          <p:nvPr/>
        </p:nvSpPr>
        <p:spPr>
          <a:xfrm flipH="1" rot="10800000">
            <a:off x="7868162" y="1269919"/>
            <a:ext cx="1291543" cy="1290763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43"/>
          <p:cNvSpPr/>
          <p:nvPr/>
        </p:nvSpPr>
        <p:spPr>
          <a:xfrm flipH="1" rot="10800000">
            <a:off x="7844324" y="1263139"/>
            <a:ext cx="1315388" cy="1315388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43"/>
          <p:cNvSpPr/>
          <p:nvPr/>
        </p:nvSpPr>
        <p:spPr>
          <a:xfrm>
            <a:off x="5277744" y="3859733"/>
            <a:ext cx="1291563" cy="1290839"/>
          </a:xfrm>
          <a:custGeom>
            <a:rect b="b" l="l" r="r" t="t"/>
            <a:pathLst>
              <a:path extrusionOk="0" h="29846" w="29861">
                <a:moveTo>
                  <a:pt x="29861" y="0"/>
                </a:moveTo>
                <a:lnTo>
                  <a:pt x="0" y="29846"/>
                </a:lnTo>
                <a:lnTo>
                  <a:pt x="29861" y="29846"/>
                </a:lnTo>
                <a:lnTo>
                  <a:pt x="298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43"/>
          <p:cNvSpPr txBox="1"/>
          <p:nvPr>
            <p:ph type="ctrTitle"/>
          </p:nvPr>
        </p:nvSpPr>
        <p:spPr>
          <a:xfrm flipH="1">
            <a:off x="1156389" y="3162675"/>
            <a:ext cx="47760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67" name="Google Shape;1067;p43"/>
          <p:cNvSpPr txBox="1"/>
          <p:nvPr>
            <p:ph idx="1" type="subTitle"/>
          </p:nvPr>
        </p:nvSpPr>
        <p:spPr>
          <a:xfrm flipH="1">
            <a:off x="1156700" y="1619525"/>
            <a:ext cx="4776000" cy="13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68" name="Google Shape;1068;p43"/>
          <p:cNvSpPr/>
          <p:nvPr/>
        </p:nvSpPr>
        <p:spPr>
          <a:xfrm rot="-5400000">
            <a:off x="5267623" y="-17076"/>
            <a:ext cx="1301342" cy="1300689"/>
          </a:xfrm>
          <a:custGeom>
            <a:rect b="b" l="l" r="r" t="t"/>
            <a:pathLst>
              <a:path extrusionOk="0" h="29846" w="29861">
                <a:moveTo>
                  <a:pt x="29861" y="0"/>
                </a:moveTo>
                <a:lnTo>
                  <a:pt x="0" y="29846"/>
                </a:lnTo>
                <a:lnTo>
                  <a:pt x="29861" y="29846"/>
                </a:lnTo>
                <a:lnTo>
                  <a:pt x="298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43"/>
          <p:cNvSpPr/>
          <p:nvPr/>
        </p:nvSpPr>
        <p:spPr>
          <a:xfrm rot="5400000">
            <a:off x="6568522" y="-17394"/>
            <a:ext cx="1301342" cy="1301386"/>
          </a:xfrm>
          <a:custGeom>
            <a:rect b="b" l="l" r="r" t="t"/>
            <a:pathLst>
              <a:path extrusionOk="0" h="29862" w="29861">
                <a:moveTo>
                  <a:pt x="0" y="1"/>
                </a:moveTo>
                <a:lnTo>
                  <a:pt x="0" y="29861"/>
                </a:lnTo>
                <a:lnTo>
                  <a:pt x="29861" y="29861"/>
                </a:lnTo>
                <a:lnTo>
                  <a:pt x="2986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43"/>
          <p:cNvSpPr/>
          <p:nvPr/>
        </p:nvSpPr>
        <p:spPr>
          <a:xfrm rot="5400000">
            <a:off x="6893864" y="307915"/>
            <a:ext cx="650693" cy="650737"/>
          </a:xfrm>
          <a:custGeom>
            <a:rect b="b" l="l" r="r" t="t"/>
            <a:pathLst>
              <a:path extrusionOk="0" h="14932" w="14931">
                <a:moveTo>
                  <a:pt x="7465" y="1"/>
                </a:moveTo>
                <a:cubicBezTo>
                  <a:pt x="3339" y="1"/>
                  <a:pt x="0" y="3339"/>
                  <a:pt x="0" y="7466"/>
                </a:cubicBezTo>
                <a:cubicBezTo>
                  <a:pt x="0" y="11593"/>
                  <a:pt x="3339" y="14931"/>
                  <a:pt x="7465" y="14931"/>
                </a:cubicBezTo>
                <a:cubicBezTo>
                  <a:pt x="11577" y="14931"/>
                  <a:pt x="14930" y="11593"/>
                  <a:pt x="14930" y="7466"/>
                </a:cubicBezTo>
                <a:cubicBezTo>
                  <a:pt x="14930" y="3339"/>
                  <a:pt x="11592" y="1"/>
                  <a:pt x="746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43"/>
          <p:cNvSpPr/>
          <p:nvPr/>
        </p:nvSpPr>
        <p:spPr>
          <a:xfrm rot="5400000">
            <a:off x="7858352" y="-17361"/>
            <a:ext cx="1301342" cy="1301342"/>
          </a:xfrm>
          <a:custGeom>
            <a:rect b="b" l="l" r="r" t="t"/>
            <a:pathLst>
              <a:path extrusionOk="0" h="29861" w="29861">
                <a:moveTo>
                  <a:pt x="0" y="0"/>
                </a:moveTo>
                <a:lnTo>
                  <a:pt x="0" y="29861"/>
                </a:lnTo>
                <a:lnTo>
                  <a:pt x="29861" y="29861"/>
                </a:lnTo>
                <a:lnTo>
                  <a:pt x="2986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43"/>
          <p:cNvSpPr/>
          <p:nvPr/>
        </p:nvSpPr>
        <p:spPr>
          <a:xfrm rot="5400000">
            <a:off x="8436593" y="565941"/>
            <a:ext cx="1301342" cy="144860"/>
          </a:xfrm>
          <a:custGeom>
            <a:rect b="b" l="l" r="r" t="t"/>
            <a:pathLst>
              <a:path extrusionOk="0" h="3324" w="29861">
                <a:moveTo>
                  <a:pt x="0" y="0"/>
                </a:moveTo>
                <a:lnTo>
                  <a:pt x="0" y="3323"/>
                </a:lnTo>
                <a:lnTo>
                  <a:pt x="29861" y="3323"/>
                </a:lnTo>
                <a:lnTo>
                  <a:pt x="298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43"/>
          <p:cNvSpPr/>
          <p:nvPr/>
        </p:nvSpPr>
        <p:spPr>
          <a:xfrm rot="5400000">
            <a:off x="8135032" y="560881"/>
            <a:ext cx="1301342" cy="144860"/>
          </a:xfrm>
          <a:custGeom>
            <a:rect b="b" l="l" r="r" t="t"/>
            <a:pathLst>
              <a:path extrusionOk="0" h="3324" w="29861">
                <a:moveTo>
                  <a:pt x="0" y="1"/>
                </a:moveTo>
                <a:lnTo>
                  <a:pt x="0" y="3324"/>
                </a:lnTo>
                <a:lnTo>
                  <a:pt x="29861" y="3324"/>
                </a:lnTo>
                <a:lnTo>
                  <a:pt x="298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43"/>
          <p:cNvSpPr/>
          <p:nvPr/>
        </p:nvSpPr>
        <p:spPr>
          <a:xfrm rot="5400000">
            <a:off x="7845742" y="561208"/>
            <a:ext cx="1301342" cy="144206"/>
          </a:xfrm>
          <a:custGeom>
            <a:rect b="b" l="l" r="r" t="t"/>
            <a:pathLst>
              <a:path extrusionOk="0" h="3309" w="29861">
                <a:moveTo>
                  <a:pt x="0" y="1"/>
                </a:moveTo>
                <a:lnTo>
                  <a:pt x="0" y="3308"/>
                </a:lnTo>
                <a:lnTo>
                  <a:pt x="29861" y="3308"/>
                </a:lnTo>
                <a:lnTo>
                  <a:pt x="298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43"/>
          <p:cNvSpPr/>
          <p:nvPr/>
        </p:nvSpPr>
        <p:spPr>
          <a:xfrm rot="5400000">
            <a:off x="7556451" y="560881"/>
            <a:ext cx="1301342" cy="144860"/>
          </a:xfrm>
          <a:custGeom>
            <a:rect b="b" l="l" r="r" t="t"/>
            <a:pathLst>
              <a:path extrusionOk="0" h="3324" w="29861">
                <a:moveTo>
                  <a:pt x="0" y="0"/>
                </a:moveTo>
                <a:lnTo>
                  <a:pt x="0" y="3323"/>
                </a:lnTo>
                <a:lnTo>
                  <a:pt x="29861" y="3323"/>
                </a:lnTo>
                <a:lnTo>
                  <a:pt x="298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43"/>
          <p:cNvSpPr/>
          <p:nvPr/>
        </p:nvSpPr>
        <p:spPr>
          <a:xfrm rot="5400000">
            <a:off x="7267532" y="560881"/>
            <a:ext cx="1301342" cy="144860"/>
          </a:xfrm>
          <a:custGeom>
            <a:rect b="b" l="l" r="r" t="t"/>
            <a:pathLst>
              <a:path extrusionOk="0" h="3324" w="29861">
                <a:moveTo>
                  <a:pt x="0" y="1"/>
                </a:moveTo>
                <a:lnTo>
                  <a:pt x="0" y="3324"/>
                </a:lnTo>
                <a:lnTo>
                  <a:pt x="29861" y="3324"/>
                </a:lnTo>
                <a:lnTo>
                  <a:pt x="298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4"/>
          <p:cNvSpPr txBox="1"/>
          <p:nvPr>
            <p:ph idx="1" type="subTitle"/>
          </p:nvPr>
        </p:nvSpPr>
        <p:spPr>
          <a:xfrm flipH="1">
            <a:off x="1726347" y="2482624"/>
            <a:ext cx="26718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9" name="Google Shape;1079;p44"/>
          <p:cNvSpPr txBox="1"/>
          <p:nvPr>
            <p:ph type="title"/>
          </p:nvPr>
        </p:nvSpPr>
        <p:spPr>
          <a:xfrm>
            <a:off x="2564047" y="1551300"/>
            <a:ext cx="18339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80" name="Google Shape;1080;p44"/>
          <p:cNvSpPr/>
          <p:nvPr/>
        </p:nvSpPr>
        <p:spPr>
          <a:xfrm rot="10800000">
            <a:off x="1658773" y="4310091"/>
            <a:ext cx="867061" cy="834236"/>
          </a:xfrm>
          <a:custGeom>
            <a:rect b="b" l="l" r="r" t="t"/>
            <a:pathLst>
              <a:path extrusionOk="0" h="21653" w="22505">
                <a:moveTo>
                  <a:pt x="11675" y="0"/>
                </a:moveTo>
                <a:cubicBezTo>
                  <a:pt x="7304" y="0"/>
                  <a:pt x="3355" y="2628"/>
                  <a:pt x="1678" y="6683"/>
                </a:cubicBezTo>
                <a:cubicBezTo>
                  <a:pt x="1" y="10724"/>
                  <a:pt x="925" y="15386"/>
                  <a:pt x="4029" y="18476"/>
                </a:cubicBezTo>
                <a:cubicBezTo>
                  <a:pt x="6095" y="20551"/>
                  <a:pt x="8865" y="21652"/>
                  <a:pt x="11682" y="21652"/>
                </a:cubicBezTo>
                <a:cubicBezTo>
                  <a:pt x="13077" y="21652"/>
                  <a:pt x="14483" y="21382"/>
                  <a:pt x="15822" y="20827"/>
                </a:cubicBezTo>
                <a:cubicBezTo>
                  <a:pt x="19863" y="19149"/>
                  <a:pt x="22505" y="15201"/>
                  <a:pt x="22505" y="10829"/>
                </a:cubicBezTo>
                <a:cubicBezTo>
                  <a:pt x="22505" y="4847"/>
                  <a:pt x="17658" y="0"/>
                  <a:pt x="116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44"/>
          <p:cNvSpPr/>
          <p:nvPr/>
        </p:nvSpPr>
        <p:spPr>
          <a:xfrm rot="10800000">
            <a:off x="6067" y="3486245"/>
            <a:ext cx="832596" cy="832101"/>
          </a:xfrm>
          <a:custGeom>
            <a:rect b="b" l="l" r="r" t="t"/>
            <a:pathLst>
              <a:path extrusionOk="0" h="25198" w="25213">
                <a:moveTo>
                  <a:pt x="1" y="0"/>
                </a:moveTo>
                <a:lnTo>
                  <a:pt x="25212" y="0"/>
                </a:lnTo>
                <a:lnTo>
                  <a:pt x="25212" y="251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44"/>
          <p:cNvSpPr/>
          <p:nvPr/>
        </p:nvSpPr>
        <p:spPr>
          <a:xfrm flipH="1" rot="10800000">
            <a:off x="826201" y="4310925"/>
            <a:ext cx="832575" cy="832575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44"/>
          <p:cNvSpPr/>
          <p:nvPr/>
        </p:nvSpPr>
        <p:spPr>
          <a:xfrm rot="10800000">
            <a:off x="0" y="4310925"/>
            <a:ext cx="832575" cy="832575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45"/>
          <p:cNvSpPr txBox="1"/>
          <p:nvPr>
            <p:ph idx="1" type="subTitle"/>
          </p:nvPr>
        </p:nvSpPr>
        <p:spPr>
          <a:xfrm flipH="1">
            <a:off x="4953350" y="2391988"/>
            <a:ext cx="26445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6" name="Google Shape;1086;p45"/>
          <p:cNvSpPr txBox="1"/>
          <p:nvPr>
            <p:ph type="title"/>
          </p:nvPr>
        </p:nvSpPr>
        <p:spPr>
          <a:xfrm>
            <a:off x="4953350" y="1453363"/>
            <a:ext cx="2822100" cy="9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87" name="Google Shape;1087;p45"/>
          <p:cNvSpPr/>
          <p:nvPr/>
        </p:nvSpPr>
        <p:spPr>
          <a:xfrm rot="-5400000">
            <a:off x="7472876" y="4309515"/>
            <a:ext cx="834212" cy="833749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8" name="Google Shape;1088;p45"/>
          <p:cNvGrpSpPr/>
          <p:nvPr/>
        </p:nvGrpSpPr>
        <p:grpSpPr>
          <a:xfrm rot="10800000">
            <a:off x="8303459" y="4309283"/>
            <a:ext cx="840553" cy="834212"/>
            <a:chOff x="17" y="-17"/>
            <a:chExt cx="840553" cy="834212"/>
          </a:xfrm>
        </p:grpSpPr>
        <p:sp>
          <p:nvSpPr>
            <p:cNvPr id="1089" name="Google Shape;1089;p45"/>
            <p:cNvSpPr/>
            <p:nvPr/>
          </p:nvSpPr>
          <p:spPr>
            <a:xfrm rot="5400000">
              <a:off x="6588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5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1" name="Google Shape;1091;p45"/>
          <p:cNvSpPr/>
          <p:nvPr/>
        </p:nvSpPr>
        <p:spPr>
          <a:xfrm rot="5400000">
            <a:off x="8306626" y="3475315"/>
            <a:ext cx="834202" cy="833739"/>
          </a:xfrm>
          <a:custGeom>
            <a:rect b="b" l="l" r="r" t="t"/>
            <a:pathLst>
              <a:path extrusionOk="0" h="25198" w="25212">
                <a:moveTo>
                  <a:pt x="1" y="0"/>
                </a:moveTo>
                <a:lnTo>
                  <a:pt x="25212" y="0"/>
                </a:lnTo>
                <a:lnTo>
                  <a:pt x="25212" y="251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_1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46"/>
          <p:cNvSpPr txBox="1"/>
          <p:nvPr>
            <p:ph idx="1" type="subTitle"/>
          </p:nvPr>
        </p:nvSpPr>
        <p:spPr>
          <a:xfrm flipH="1">
            <a:off x="6008079" y="3244100"/>
            <a:ext cx="23421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4" name="Google Shape;1094;p46"/>
          <p:cNvSpPr txBox="1"/>
          <p:nvPr>
            <p:ph type="title"/>
          </p:nvPr>
        </p:nvSpPr>
        <p:spPr>
          <a:xfrm>
            <a:off x="1182226" y="684150"/>
            <a:ext cx="1947300" cy="9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grpSp>
        <p:nvGrpSpPr>
          <p:cNvPr id="1095" name="Google Shape;1095;p46"/>
          <p:cNvGrpSpPr/>
          <p:nvPr/>
        </p:nvGrpSpPr>
        <p:grpSpPr>
          <a:xfrm>
            <a:off x="867050" y="4276509"/>
            <a:ext cx="867041" cy="866988"/>
            <a:chOff x="7442825" y="4276459"/>
            <a:chExt cx="867041" cy="866988"/>
          </a:xfrm>
        </p:grpSpPr>
        <p:sp>
          <p:nvSpPr>
            <p:cNvPr id="1096" name="Google Shape;1096;p46"/>
            <p:cNvSpPr/>
            <p:nvPr/>
          </p:nvSpPr>
          <p:spPr>
            <a:xfrm>
              <a:off x="7442825" y="4276459"/>
              <a:ext cx="867023" cy="866988"/>
            </a:xfrm>
            <a:custGeom>
              <a:rect b="b" l="l" r="r" t="t"/>
              <a:pathLst>
                <a:path extrusionOk="0" h="25238" w="25239">
                  <a:moveTo>
                    <a:pt x="1" y="0"/>
                  </a:moveTo>
                  <a:lnTo>
                    <a:pt x="1" y="25238"/>
                  </a:lnTo>
                  <a:lnTo>
                    <a:pt x="25238" y="25238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6"/>
            <p:cNvSpPr/>
            <p:nvPr/>
          </p:nvSpPr>
          <p:spPr>
            <a:xfrm>
              <a:off x="7442825" y="4277353"/>
              <a:ext cx="289042" cy="294023"/>
            </a:xfrm>
            <a:custGeom>
              <a:rect b="b" l="l" r="r" t="t"/>
              <a:pathLst>
                <a:path extrusionOk="0" h="8559" w="8414">
                  <a:moveTo>
                    <a:pt x="8413" y="0"/>
                  </a:moveTo>
                  <a:cubicBezTo>
                    <a:pt x="3765" y="0"/>
                    <a:pt x="1" y="3830"/>
                    <a:pt x="1" y="8558"/>
                  </a:cubicBezTo>
                  <a:lnTo>
                    <a:pt x="8413" y="8558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6"/>
            <p:cNvSpPr/>
            <p:nvPr/>
          </p:nvSpPr>
          <p:spPr>
            <a:xfrm>
              <a:off x="7442825" y="4571350"/>
              <a:ext cx="289042" cy="283133"/>
            </a:xfrm>
            <a:custGeom>
              <a:rect b="b" l="l" r="r" t="t"/>
              <a:pathLst>
                <a:path extrusionOk="0" h="8242" w="8414">
                  <a:moveTo>
                    <a:pt x="8413" y="0"/>
                  </a:moveTo>
                  <a:cubicBezTo>
                    <a:pt x="3765" y="0"/>
                    <a:pt x="1" y="3685"/>
                    <a:pt x="1" y="8228"/>
                  </a:cubicBezTo>
                  <a:lnTo>
                    <a:pt x="1" y="8241"/>
                  </a:lnTo>
                  <a:lnTo>
                    <a:pt x="8413" y="8241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6"/>
            <p:cNvSpPr/>
            <p:nvPr/>
          </p:nvSpPr>
          <p:spPr>
            <a:xfrm>
              <a:off x="7442825" y="4854458"/>
              <a:ext cx="289042" cy="288561"/>
            </a:xfrm>
            <a:custGeom>
              <a:rect b="b" l="l" r="r" t="t"/>
              <a:pathLst>
                <a:path extrusionOk="0" h="8400" w="8414">
                  <a:moveTo>
                    <a:pt x="8413" y="0"/>
                  </a:moveTo>
                  <a:cubicBezTo>
                    <a:pt x="3765" y="0"/>
                    <a:pt x="1" y="3751"/>
                    <a:pt x="1" y="8399"/>
                  </a:cubicBezTo>
                  <a:lnTo>
                    <a:pt x="8413" y="8399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6"/>
            <p:cNvSpPr/>
            <p:nvPr/>
          </p:nvSpPr>
          <p:spPr>
            <a:xfrm>
              <a:off x="7731842" y="4277353"/>
              <a:ext cx="289008" cy="294023"/>
            </a:xfrm>
            <a:custGeom>
              <a:rect b="b" l="l" r="r" t="t"/>
              <a:pathLst>
                <a:path extrusionOk="0" h="8559" w="8413">
                  <a:moveTo>
                    <a:pt x="8413" y="0"/>
                  </a:moveTo>
                  <a:cubicBezTo>
                    <a:pt x="3764" y="0"/>
                    <a:pt x="0" y="3830"/>
                    <a:pt x="0" y="8558"/>
                  </a:cubicBezTo>
                  <a:lnTo>
                    <a:pt x="8413" y="8558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6"/>
            <p:cNvSpPr/>
            <p:nvPr/>
          </p:nvSpPr>
          <p:spPr>
            <a:xfrm>
              <a:off x="7731842" y="4571350"/>
              <a:ext cx="289008" cy="283133"/>
            </a:xfrm>
            <a:custGeom>
              <a:rect b="b" l="l" r="r" t="t"/>
              <a:pathLst>
                <a:path extrusionOk="0" h="8242" w="8413">
                  <a:moveTo>
                    <a:pt x="8413" y="0"/>
                  </a:moveTo>
                  <a:cubicBezTo>
                    <a:pt x="3764" y="0"/>
                    <a:pt x="0" y="3685"/>
                    <a:pt x="0" y="8228"/>
                  </a:cubicBezTo>
                  <a:lnTo>
                    <a:pt x="0" y="8241"/>
                  </a:lnTo>
                  <a:lnTo>
                    <a:pt x="8413" y="8241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6"/>
            <p:cNvSpPr/>
            <p:nvPr/>
          </p:nvSpPr>
          <p:spPr>
            <a:xfrm>
              <a:off x="7731842" y="4854458"/>
              <a:ext cx="289008" cy="288561"/>
            </a:xfrm>
            <a:custGeom>
              <a:rect b="b" l="l" r="r" t="t"/>
              <a:pathLst>
                <a:path extrusionOk="0" h="8400" w="8413">
                  <a:moveTo>
                    <a:pt x="8413" y="0"/>
                  </a:moveTo>
                  <a:cubicBezTo>
                    <a:pt x="3764" y="0"/>
                    <a:pt x="0" y="3751"/>
                    <a:pt x="0" y="8399"/>
                  </a:cubicBezTo>
                  <a:lnTo>
                    <a:pt x="8413" y="8399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6"/>
            <p:cNvSpPr/>
            <p:nvPr/>
          </p:nvSpPr>
          <p:spPr>
            <a:xfrm>
              <a:off x="8020824" y="4277353"/>
              <a:ext cx="289042" cy="294023"/>
            </a:xfrm>
            <a:custGeom>
              <a:rect b="b" l="l" r="r" t="t"/>
              <a:pathLst>
                <a:path extrusionOk="0" h="8559" w="8414">
                  <a:moveTo>
                    <a:pt x="8413" y="0"/>
                  </a:moveTo>
                  <a:cubicBezTo>
                    <a:pt x="3765" y="0"/>
                    <a:pt x="1" y="3830"/>
                    <a:pt x="1" y="8558"/>
                  </a:cubicBezTo>
                  <a:lnTo>
                    <a:pt x="8413" y="8558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6"/>
            <p:cNvSpPr/>
            <p:nvPr/>
          </p:nvSpPr>
          <p:spPr>
            <a:xfrm>
              <a:off x="8020824" y="4571350"/>
              <a:ext cx="289042" cy="283133"/>
            </a:xfrm>
            <a:custGeom>
              <a:rect b="b" l="l" r="r" t="t"/>
              <a:pathLst>
                <a:path extrusionOk="0" h="8242" w="8414">
                  <a:moveTo>
                    <a:pt x="8413" y="0"/>
                  </a:moveTo>
                  <a:cubicBezTo>
                    <a:pt x="3765" y="0"/>
                    <a:pt x="1" y="3685"/>
                    <a:pt x="1" y="8228"/>
                  </a:cubicBezTo>
                  <a:lnTo>
                    <a:pt x="1" y="8241"/>
                  </a:lnTo>
                  <a:lnTo>
                    <a:pt x="8413" y="8241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6"/>
            <p:cNvSpPr/>
            <p:nvPr/>
          </p:nvSpPr>
          <p:spPr>
            <a:xfrm>
              <a:off x="8020824" y="4854458"/>
              <a:ext cx="289042" cy="288561"/>
            </a:xfrm>
            <a:custGeom>
              <a:rect b="b" l="l" r="r" t="t"/>
              <a:pathLst>
                <a:path extrusionOk="0" h="8400" w="8414">
                  <a:moveTo>
                    <a:pt x="8413" y="0"/>
                  </a:moveTo>
                  <a:cubicBezTo>
                    <a:pt x="3765" y="0"/>
                    <a:pt x="1" y="3751"/>
                    <a:pt x="1" y="8399"/>
                  </a:cubicBezTo>
                  <a:lnTo>
                    <a:pt x="8413" y="8399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6" name="Google Shape;1106;p46"/>
          <p:cNvGrpSpPr/>
          <p:nvPr/>
        </p:nvGrpSpPr>
        <p:grpSpPr>
          <a:xfrm>
            <a:off x="9" y="4277039"/>
            <a:ext cx="867051" cy="865935"/>
            <a:chOff x="8276184" y="2610576"/>
            <a:chExt cx="867051" cy="865935"/>
          </a:xfrm>
        </p:grpSpPr>
        <p:sp>
          <p:nvSpPr>
            <p:cNvPr id="1107" name="Google Shape;1107;p46"/>
            <p:cNvSpPr/>
            <p:nvPr/>
          </p:nvSpPr>
          <p:spPr>
            <a:xfrm>
              <a:off x="8710255" y="2610576"/>
              <a:ext cx="432980" cy="865935"/>
            </a:xfrm>
            <a:custGeom>
              <a:rect b="b" l="l" r="r" t="t"/>
              <a:pathLst>
                <a:path extrusionOk="0" h="10302" w="5151">
                  <a:moveTo>
                    <a:pt x="5151" y="0"/>
                  </a:moveTo>
                  <a:cubicBezTo>
                    <a:pt x="2298" y="0"/>
                    <a:pt x="0" y="2298"/>
                    <a:pt x="0" y="5151"/>
                  </a:cubicBezTo>
                  <a:cubicBezTo>
                    <a:pt x="0" y="7990"/>
                    <a:pt x="2298" y="10301"/>
                    <a:pt x="5151" y="10301"/>
                  </a:cubicBezTo>
                  <a:lnTo>
                    <a:pt x="5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6"/>
            <p:cNvSpPr/>
            <p:nvPr/>
          </p:nvSpPr>
          <p:spPr>
            <a:xfrm flipH="1">
              <a:off x="8276184" y="2610576"/>
              <a:ext cx="434157" cy="865935"/>
            </a:xfrm>
            <a:custGeom>
              <a:rect b="b" l="l" r="r" t="t"/>
              <a:pathLst>
                <a:path extrusionOk="0" h="10302" w="5165">
                  <a:moveTo>
                    <a:pt x="1" y="0"/>
                  </a:moveTo>
                  <a:lnTo>
                    <a:pt x="1" y="10301"/>
                  </a:lnTo>
                  <a:cubicBezTo>
                    <a:pt x="2853" y="10301"/>
                    <a:pt x="5164" y="7990"/>
                    <a:pt x="5164" y="5151"/>
                  </a:cubicBezTo>
                  <a:cubicBezTo>
                    <a:pt x="5164" y="2298"/>
                    <a:pt x="2853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47"/>
          <p:cNvSpPr txBox="1"/>
          <p:nvPr>
            <p:ph idx="1" type="body"/>
          </p:nvPr>
        </p:nvSpPr>
        <p:spPr>
          <a:xfrm>
            <a:off x="1497675" y="1129550"/>
            <a:ext cx="6214500" cy="3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aleway SemiBold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111" name="Google Shape;1111;p47"/>
          <p:cNvSpPr txBox="1"/>
          <p:nvPr>
            <p:ph type="title"/>
          </p:nvPr>
        </p:nvSpPr>
        <p:spPr>
          <a:xfrm>
            <a:off x="1737650" y="347495"/>
            <a:ext cx="5668800" cy="9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1112" name="Google Shape;1112;p47"/>
          <p:cNvGrpSpPr/>
          <p:nvPr/>
        </p:nvGrpSpPr>
        <p:grpSpPr>
          <a:xfrm rot="5400000">
            <a:off x="8309817" y="4309283"/>
            <a:ext cx="834179" cy="834212"/>
            <a:chOff x="17" y="-17"/>
            <a:chExt cx="834179" cy="834212"/>
          </a:xfrm>
        </p:grpSpPr>
        <p:sp>
          <p:nvSpPr>
            <p:cNvPr id="1113" name="Google Shape;1113;p47"/>
            <p:cNvSpPr/>
            <p:nvPr/>
          </p:nvSpPr>
          <p:spPr>
            <a:xfrm rot="5400000">
              <a:off x="215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7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47"/>
          <p:cNvGrpSpPr/>
          <p:nvPr/>
        </p:nvGrpSpPr>
        <p:grpSpPr>
          <a:xfrm>
            <a:off x="7476075" y="4309333"/>
            <a:ext cx="834149" cy="834116"/>
            <a:chOff x="7476075" y="4309333"/>
            <a:chExt cx="834149" cy="834116"/>
          </a:xfrm>
        </p:grpSpPr>
        <p:sp>
          <p:nvSpPr>
            <p:cNvPr id="1116" name="Google Shape;1116;p47"/>
            <p:cNvSpPr/>
            <p:nvPr/>
          </p:nvSpPr>
          <p:spPr>
            <a:xfrm>
              <a:off x="7476075" y="4309333"/>
              <a:ext cx="834149" cy="834116"/>
            </a:xfrm>
            <a:custGeom>
              <a:rect b="b" l="l" r="r" t="t"/>
              <a:pathLst>
                <a:path extrusionOk="0" h="25238" w="25239">
                  <a:moveTo>
                    <a:pt x="0" y="0"/>
                  </a:moveTo>
                  <a:lnTo>
                    <a:pt x="0" y="25238"/>
                  </a:lnTo>
                  <a:lnTo>
                    <a:pt x="25238" y="25238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7476080" y="4309358"/>
              <a:ext cx="833257" cy="832794"/>
            </a:xfrm>
            <a:custGeom>
              <a:rect b="b" l="l" r="r" t="t"/>
              <a:pathLst>
                <a:path extrusionOk="0" h="25198" w="25212">
                  <a:moveTo>
                    <a:pt x="1" y="0"/>
                  </a:moveTo>
                  <a:lnTo>
                    <a:pt x="25212" y="0"/>
                  </a:lnTo>
                  <a:lnTo>
                    <a:pt x="25212" y="251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8" name="Google Shape;1118;p47"/>
          <p:cNvSpPr/>
          <p:nvPr/>
        </p:nvSpPr>
        <p:spPr>
          <a:xfrm>
            <a:off x="0" y="0"/>
            <a:ext cx="833100" cy="83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9" name="Google Shape;1119;p47"/>
          <p:cNvGrpSpPr/>
          <p:nvPr/>
        </p:nvGrpSpPr>
        <p:grpSpPr>
          <a:xfrm rot="-5400000">
            <a:off x="833075" y="-517"/>
            <a:ext cx="834149" cy="834116"/>
            <a:chOff x="7476075" y="4309333"/>
            <a:chExt cx="834149" cy="834116"/>
          </a:xfrm>
        </p:grpSpPr>
        <p:sp>
          <p:nvSpPr>
            <p:cNvPr id="1120" name="Google Shape;1120;p47"/>
            <p:cNvSpPr/>
            <p:nvPr/>
          </p:nvSpPr>
          <p:spPr>
            <a:xfrm>
              <a:off x="7476075" y="4309333"/>
              <a:ext cx="834149" cy="834116"/>
            </a:xfrm>
            <a:custGeom>
              <a:rect b="b" l="l" r="r" t="t"/>
              <a:pathLst>
                <a:path extrusionOk="0" h="25238" w="25239">
                  <a:moveTo>
                    <a:pt x="0" y="0"/>
                  </a:moveTo>
                  <a:lnTo>
                    <a:pt x="0" y="25238"/>
                  </a:lnTo>
                  <a:lnTo>
                    <a:pt x="25238" y="25238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7"/>
            <p:cNvSpPr/>
            <p:nvPr/>
          </p:nvSpPr>
          <p:spPr>
            <a:xfrm>
              <a:off x="7476080" y="4309358"/>
              <a:ext cx="833257" cy="832794"/>
            </a:xfrm>
            <a:custGeom>
              <a:rect b="b" l="l" r="r" t="t"/>
              <a:pathLst>
                <a:path extrusionOk="0" h="25198" w="25212">
                  <a:moveTo>
                    <a:pt x="1" y="0"/>
                  </a:moveTo>
                  <a:lnTo>
                    <a:pt x="25212" y="0"/>
                  </a:lnTo>
                  <a:lnTo>
                    <a:pt x="25212" y="251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47"/>
          <p:cNvGrpSpPr/>
          <p:nvPr/>
        </p:nvGrpSpPr>
        <p:grpSpPr>
          <a:xfrm rot="-5400000">
            <a:off x="-546" y="833095"/>
            <a:ext cx="834179" cy="834212"/>
            <a:chOff x="17" y="-17"/>
            <a:chExt cx="834179" cy="834212"/>
          </a:xfrm>
        </p:grpSpPr>
        <p:sp>
          <p:nvSpPr>
            <p:cNvPr id="1123" name="Google Shape;1123;p47"/>
            <p:cNvSpPr/>
            <p:nvPr/>
          </p:nvSpPr>
          <p:spPr>
            <a:xfrm rot="5400000">
              <a:off x="215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7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5" name="Google Shape;1125;p47"/>
          <p:cNvSpPr/>
          <p:nvPr/>
        </p:nvSpPr>
        <p:spPr>
          <a:xfrm>
            <a:off x="8310350" y="3495512"/>
            <a:ext cx="833100" cy="833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5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48"/>
          <p:cNvSpPr txBox="1"/>
          <p:nvPr>
            <p:ph idx="1" type="body"/>
          </p:nvPr>
        </p:nvSpPr>
        <p:spPr>
          <a:xfrm>
            <a:off x="550675" y="1249350"/>
            <a:ext cx="46152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unito Light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128" name="Google Shape;1128;p48"/>
          <p:cNvSpPr txBox="1"/>
          <p:nvPr>
            <p:ph type="title"/>
          </p:nvPr>
        </p:nvSpPr>
        <p:spPr>
          <a:xfrm>
            <a:off x="5585775" y="1935350"/>
            <a:ext cx="2934600" cy="9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1129" name="Google Shape;1129;p48"/>
          <p:cNvGrpSpPr/>
          <p:nvPr/>
        </p:nvGrpSpPr>
        <p:grpSpPr>
          <a:xfrm rot="10800000">
            <a:off x="8310225" y="4309283"/>
            <a:ext cx="834179" cy="834212"/>
            <a:chOff x="17" y="-17"/>
            <a:chExt cx="834179" cy="834212"/>
          </a:xfrm>
        </p:grpSpPr>
        <p:sp>
          <p:nvSpPr>
            <p:cNvPr id="1130" name="Google Shape;1130;p48"/>
            <p:cNvSpPr/>
            <p:nvPr/>
          </p:nvSpPr>
          <p:spPr>
            <a:xfrm rot="5400000">
              <a:off x="215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8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2" name="Google Shape;1132;p48"/>
          <p:cNvSpPr/>
          <p:nvPr/>
        </p:nvSpPr>
        <p:spPr>
          <a:xfrm rot="10800000">
            <a:off x="8310205" y="3475540"/>
            <a:ext cx="834202" cy="833739"/>
          </a:xfrm>
          <a:custGeom>
            <a:rect b="b" l="l" r="r" t="t"/>
            <a:pathLst>
              <a:path extrusionOk="0" h="25198" w="25212">
                <a:moveTo>
                  <a:pt x="1" y="0"/>
                </a:moveTo>
                <a:lnTo>
                  <a:pt x="25212" y="0"/>
                </a:lnTo>
                <a:lnTo>
                  <a:pt x="25212" y="251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48"/>
          <p:cNvSpPr/>
          <p:nvPr/>
        </p:nvSpPr>
        <p:spPr>
          <a:xfrm rot="10800000">
            <a:off x="7476434" y="3475280"/>
            <a:ext cx="867061" cy="834236"/>
          </a:xfrm>
          <a:custGeom>
            <a:rect b="b" l="l" r="r" t="t"/>
            <a:pathLst>
              <a:path extrusionOk="0" h="21653" w="22505">
                <a:moveTo>
                  <a:pt x="11675" y="0"/>
                </a:moveTo>
                <a:cubicBezTo>
                  <a:pt x="7304" y="0"/>
                  <a:pt x="3355" y="2628"/>
                  <a:pt x="1678" y="6683"/>
                </a:cubicBezTo>
                <a:cubicBezTo>
                  <a:pt x="1" y="10724"/>
                  <a:pt x="925" y="15386"/>
                  <a:pt x="4029" y="18476"/>
                </a:cubicBezTo>
                <a:cubicBezTo>
                  <a:pt x="6095" y="20551"/>
                  <a:pt x="8865" y="21652"/>
                  <a:pt x="11682" y="21652"/>
                </a:cubicBezTo>
                <a:cubicBezTo>
                  <a:pt x="13077" y="21652"/>
                  <a:pt x="14483" y="21382"/>
                  <a:pt x="15822" y="20827"/>
                </a:cubicBezTo>
                <a:cubicBezTo>
                  <a:pt x="19863" y="19149"/>
                  <a:pt x="22505" y="15201"/>
                  <a:pt x="22505" y="10829"/>
                </a:cubicBezTo>
                <a:cubicBezTo>
                  <a:pt x="22505" y="4847"/>
                  <a:pt x="17658" y="0"/>
                  <a:pt x="116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48"/>
          <p:cNvSpPr/>
          <p:nvPr/>
        </p:nvSpPr>
        <p:spPr>
          <a:xfrm rot="-5400000">
            <a:off x="7466568" y="4309515"/>
            <a:ext cx="834212" cy="833749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5" name="Google Shape;1135;p48"/>
          <p:cNvGrpSpPr/>
          <p:nvPr/>
        </p:nvGrpSpPr>
        <p:grpSpPr>
          <a:xfrm rot="10800000">
            <a:off x="6638998" y="4309283"/>
            <a:ext cx="834179" cy="834212"/>
            <a:chOff x="17" y="-17"/>
            <a:chExt cx="834179" cy="834212"/>
          </a:xfrm>
        </p:grpSpPr>
        <p:sp>
          <p:nvSpPr>
            <p:cNvPr id="1136" name="Google Shape;1136;p48"/>
            <p:cNvSpPr/>
            <p:nvPr/>
          </p:nvSpPr>
          <p:spPr>
            <a:xfrm rot="5400000">
              <a:off x="215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8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8" name="Google Shape;1138;p48"/>
          <p:cNvSpPr/>
          <p:nvPr/>
        </p:nvSpPr>
        <p:spPr>
          <a:xfrm rot="10800000">
            <a:off x="8290504" y="834205"/>
            <a:ext cx="867061" cy="834236"/>
          </a:xfrm>
          <a:custGeom>
            <a:rect b="b" l="l" r="r" t="t"/>
            <a:pathLst>
              <a:path extrusionOk="0" h="21653" w="22505">
                <a:moveTo>
                  <a:pt x="11675" y="0"/>
                </a:moveTo>
                <a:cubicBezTo>
                  <a:pt x="7304" y="0"/>
                  <a:pt x="3355" y="2628"/>
                  <a:pt x="1678" y="6683"/>
                </a:cubicBezTo>
                <a:cubicBezTo>
                  <a:pt x="1" y="10724"/>
                  <a:pt x="925" y="15386"/>
                  <a:pt x="4029" y="18476"/>
                </a:cubicBezTo>
                <a:cubicBezTo>
                  <a:pt x="6095" y="20551"/>
                  <a:pt x="8865" y="21652"/>
                  <a:pt x="11682" y="21652"/>
                </a:cubicBezTo>
                <a:cubicBezTo>
                  <a:pt x="13077" y="21652"/>
                  <a:pt x="14483" y="21382"/>
                  <a:pt x="15822" y="20827"/>
                </a:cubicBezTo>
                <a:cubicBezTo>
                  <a:pt x="19863" y="19149"/>
                  <a:pt x="22505" y="15201"/>
                  <a:pt x="22505" y="10829"/>
                </a:cubicBezTo>
                <a:cubicBezTo>
                  <a:pt x="22505" y="4847"/>
                  <a:pt x="17658" y="0"/>
                  <a:pt x="116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48"/>
          <p:cNvSpPr/>
          <p:nvPr/>
        </p:nvSpPr>
        <p:spPr>
          <a:xfrm rot="-5400000">
            <a:off x="8306926" y="215"/>
            <a:ext cx="834212" cy="833749"/>
          </a:xfrm>
          <a:custGeom>
            <a:rect b="b" l="l" r="r" t="t"/>
            <a:pathLst>
              <a:path extrusionOk="0" h="25225" w="25239">
                <a:moveTo>
                  <a:pt x="0" y="0"/>
                </a:moveTo>
                <a:lnTo>
                  <a:pt x="0" y="25224"/>
                </a:lnTo>
                <a:lnTo>
                  <a:pt x="25238" y="25224"/>
                </a:lnTo>
                <a:lnTo>
                  <a:pt x="252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0" name="Google Shape;1140;p48"/>
          <p:cNvGrpSpPr/>
          <p:nvPr/>
        </p:nvGrpSpPr>
        <p:grpSpPr>
          <a:xfrm rot="10800000">
            <a:off x="6639009" y="-17"/>
            <a:ext cx="840553" cy="834212"/>
            <a:chOff x="17" y="-17"/>
            <a:chExt cx="840553" cy="834212"/>
          </a:xfrm>
        </p:grpSpPr>
        <p:sp>
          <p:nvSpPr>
            <p:cNvPr id="1141" name="Google Shape;1141;p48"/>
            <p:cNvSpPr/>
            <p:nvPr/>
          </p:nvSpPr>
          <p:spPr>
            <a:xfrm rot="5400000">
              <a:off x="6588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8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3" name="Google Shape;1143;p48"/>
          <p:cNvGrpSpPr/>
          <p:nvPr/>
        </p:nvGrpSpPr>
        <p:grpSpPr>
          <a:xfrm rot="10800000">
            <a:off x="7486434" y="-17"/>
            <a:ext cx="840553" cy="834212"/>
            <a:chOff x="17" y="-17"/>
            <a:chExt cx="840553" cy="834212"/>
          </a:xfrm>
        </p:grpSpPr>
        <p:sp>
          <p:nvSpPr>
            <p:cNvPr id="1144" name="Google Shape;1144;p48"/>
            <p:cNvSpPr/>
            <p:nvPr/>
          </p:nvSpPr>
          <p:spPr>
            <a:xfrm rot="5400000">
              <a:off x="6588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8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6" name="Google Shape;1146;p48"/>
          <p:cNvSpPr/>
          <p:nvPr/>
        </p:nvSpPr>
        <p:spPr>
          <a:xfrm rot="-5400000">
            <a:off x="7472951" y="834440"/>
            <a:ext cx="834202" cy="833739"/>
          </a:xfrm>
          <a:custGeom>
            <a:rect b="b" l="l" r="r" t="t"/>
            <a:pathLst>
              <a:path extrusionOk="0" h="25198" w="25212">
                <a:moveTo>
                  <a:pt x="1" y="0"/>
                </a:moveTo>
                <a:lnTo>
                  <a:pt x="25212" y="0"/>
                </a:lnTo>
                <a:lnTo>
                  <a:pt x="25212" y="251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49"/>
          <p:cNvSpPr txBox="1"/>
          <p:nvPr>
            <p:ph idx="1" type="subTitle"/>
          </p:nvPr>
        </p:nvSpPr>
        <p:spPr>
          <a:xfrm>
            <a:off x="4466197" y="1573875"/>
            <a:ext cx="38589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49" name="Google Shape;1149;p49"/>
          <p:cNvSpPr txBox="1"/>
          <p:nvPr/>
        </p:nvSpPr>
        <p:spPr>
          <a:xfrm>
            <a:off x="4476996" y="3214575"/>
            <a:ext cx="41670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50" name="Google Shape;1150;p49"/>
          <p:cNvSpPr txBox="1"/>
          <p:nvPr>
            <p:ph type="title"/>
          </p:nvPr>
        </p:nvSpPr>
        <p:spPr>
          <a:xfrm>
            <a:off x="4466197" y="591475"/>
            <a:ext cx="3858900" cy="9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grpSp>
        <p:nvGrpSpPr>
          <p:cNvPr id="1151" name="Google Shape;1151;p49"/>
          <p:cNvGrpSpPr/>
          <p:nvPr/>
        </p:nvGrpSpPr>
        <p:grpSpPr>
          <a:xfrm flipH="1">
            <a:off x="667" y="2572035"/>
            <a:ext cx="1315570" cy="1285393"/>
            <a:chOff x="5297025" y="1731150"/>
            <a:chExt cx="746550" cy="746150"/>
          </a:xfrm>
        </p:grpSpPr>
        <p:sp>
          <p:nvSpPr>
            <p:cNvPr id="1152" name="Google Shape;1152;p49"/>
            <p:cNvSpPr/>
            <p:nvPr/>
          </p:nvSpPr>
          <p:spPr>
            <a:xfrm>
              <a:off x="5297025" y="1731150"/>
              <a:ext cx="746550" cy="746150"/>
            </a:xfrm>
            <a:custGeom>
              <a:rect b="b" l="l" r="r" t="t"/>
              <a:pathLst>
                <a:path extrusionOk="0" h="29846" w="29862">
                  <a:moveTo>
                    <a:pt x="1" y="0"/>
                  </a:moveTo>
                  <a:lnTo>
                    <a:pt x="1" y="14915"/>
                  </a:lnTo>
                  <a:cubicBezTo>
                    <a:pt x="1" y="23169"/>
                    <a:pt x="6678" y="29845"/>
                    <a:pt x="14931" y="29845"/>
                  </a:cubicBezTo>
                  <a:cubicBezTo>
                    <a:pt x="23169" y="29845"/>
                    <a:pt x="29861" y="23169"/>
                    <a:pt x="29861" y="14915"/>
                  </a:cubicBezTo>
                  <a:lnTo>
                    <a:pt x="298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5483650" y="1731150"/>
              <a:ext cx="373300" cy="559900"/>
            </a:xfrm>
            <a:custGeom>
              <a:rect b="b" l="l" r="r" t="t"/>
              <a:pathLst>
                <a:path extrusionOk="0" h="22396" w="14932">
                  <a:moveTo>
                    <a:pt x="1" y="0"/>
                  </a:moveTo>
                  <a:lnTo>
                    <a:pt x="1" y="14915"/>
                  </a:lnTo>
                  <a:cubicBezTo>
                    <a:pt x="1" y="19042"/>
                    <a:pt x="3339" y="22396"/>
                    <a:pt x="7466" y="22396"/>
                  </a:cubicBezTo>
                  <a:cubicBezTo>
                    <a:pt x="11593" y="22396"/>
                    <a:pt x="14931" y="19042"/>
                    <a:pt x="14931" y="14931"/>
                  </a:cubicBezTo>
                  <a:lnTo>
                    <a:pt x="149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4" name="Google Shape;1154;p49"/>
          <p:cNvGrpSpPr/>
          <p:nvPr/>
        </p:nvGrpSpPr>
        <p:grpSpPr>
          <a:xfrm flipH="1">
            <a:off x="667" y="3857385"/>
            <a:ext cx="1315570" cy="1286082"/>
            <a:chOff x="5297025" y="2477275"/>
            <a:chExt cx="746550" cy="746550"/>
          </a:xfrm>
        </p:grpSpPr>
        <p:sp>
          <p:nvSpPr>
            <p:cNvPr id="1155" name="Google Shape;1155;p49"/>
            <p:cNvSpPr/>
            <p:nvPr/>
          </p:nvSpPr>
          <p:spPr>
            <a:xfrm>
              <a:off x="5297025" y="2477275"/>
              <a:ext cx="746550" cy="746550"/>
            </a:xfrm>
            <a:custGeom>
              <a:rect b="b" l="l" r="r" t="t"/>
              <a:pathLst>
                <a:path extrusionOk="0" h="29862" w="29862">
                  <a:moveTo>
                    <a:pt x="1" y="0"/>
                  </a:moveTo>
                  <a:lnTo>
                    <a:pt x="1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5297025" y="2477275"/>
              <a:ext cx="746550" cy="746550"/>
            </a:xfrm>
            <a:custGeom>
              <a:rect b="b" l="l" r="r" t="t"/>
              <a:pathLst>
                <a:path extrusionOk="0" h="29862" w="29862">
                  <a:moveTo>
                    <a:pt x="1" y="0"/>
                  </a:move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7" name="Google Shape;1157;p49"/>
          <p:cNvGrpSpPr/>
          <p:nvPr/>
        </p:nvGrpSpPr>
        <p:grpSpPr>
          <a:xfrm flipH="1">
            <a:off x="1315533" y="3857385"/>
            <a:ext cx="1315526" cy="1286082"/>
            <a:chOff x="4550525" y="2477275"/>
            <a:chExt cx="746525" cy="746550"/>
          </a:xfrm>
        </p:grpSpPr>
        <p:sp>
          <p:nvSpPr>
            <p:cNvPr id="1158" name="Google Shape;1158;p49"/>
            <p:cNvSpPr/>
            <p:nvPr/>
          </p:nvSpPr>
          <p:spPr>
            <a:xfrm>
              <a:off x="4550525" y="2477275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0" y="0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4550525" y="2477275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14930" y="0"/>
                  </a:moveTo>
                  <a:cubicBezTo>
                    <a:pt x="6677" y="0"/>
                    <a:pt x="0" y="6693"/>
                    <a:pt x="0" y="14931"/>
                  </a:cubicBezTo>
                  <a:cubicBezTo>
                    <a:pt x="0" y="23184"/>
                    <a:pt x="6677" y="29861"/>
                    <a:pt x="14930" y="29861"/>
                  </a:cubicBezTo>
                  <a:cubicBezTo>
                    <a:pt x="23168" y="29861"/>
                    <a:pt x="29861" y="23184"/>
                    <a:pt x="29861" y="14931"/>
                  </a:cubicBezTo>
                  <a:cubicBezTo>
                    <a:pt x="29861" y="6693"/>
                    <a:pt x="23168" y="0"/>
                    <a:pt x="14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4737150" y="2663900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7465" y="1"/>
                  </a:moveTo>
                  <a:cubicBezTo>
                    <a:pt x="3339" y="1"/>
                    <a:pt x="0" y="3339"/>
                    <a:pt x="0" y="7466"/>
                  </a:cubicBezTo>
                  <a:cubicBezTo>
                    <a:pt x="0" y="11593"/>
                    <a:pt x="3339" y="14931"/>
                    <a:pt x="7465" y="14931"/>
                  </a:cubicBezTo>
                  <a:cubicBezTo>
                    <a:pt x="11592" y="14931"/>
                    <a:pt x="14931" y="11593"/>
                    <a:pt x="14931" y="7466"/>
                  </a:cubicBezTo>
                  <a:cubicBezTo>
                    <a:pt x="14931" y="3339"/>
                    <a:pt x="11592" y="1"/>
                    <a:pt x="7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1" name="Google Shape;1161;p49"/>
          <p:cNvSpPr/>
          <p:nvPr/>
        </p:nvSpPr>
        <p:spPr>
          <a:xfrm>
            <a:off x="1295072" y="1282218"/>
            <a:ext cx="1281399" cy="1282723"/>
          </a:xfrm>
          <a:custGeom>
            <a:rect b="b" l="l" r="r" t="t"/>
            <a:pathLst>
              <a:path extrusionOk="0" h="25186" w="25160">
                <a:moveTo>
                  <a:pt x="13788" y="1"/>
                </a:moveTo>
                <a:cubicBezTo>
                  <a:pt x="13788" y="7713"/>
                  <a:pt x="7753" y="13868"/>
                  <a:pt x="1" y="13868"/>
                </a:cubicBezTo>
                <a:lnTo>
                  <a:pt x="1" y="25186"/>
                </a:lnTo>
                <a:cubicBezTo>
                  <a:pt x="14303" y="25186"/>
                  <a:pt x="25159" y="14211"/>
                  <a:pt x="251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49"/>
          <p:cNvSpPr/>
          <p:nvPr/>
        </p:nvSpPr>
        <p:spPr>
          <a:xfrm flipH="1" rot="10800000">
            <a:off x="1295075" y="981"/>
            <a:ext cx="1281399" cy="1285619"/>
          </a:xfrm>
          <a:custGeom>
            <a:rect b="b" l="l" r="r" t="t"/>
            <a:pathLst>
              <a:path extrusionOk="0" h="25186" w="25160">
                <a:moveTo>
                  <a:pt x="13788" y="1"/>
                </a:moveTo>
                <a:cubicBezTo>
                  <a:pt x="13788" y="7713"/>
                  <a:pt x="7753" y="13868"/>
                  <a:pt x="1" y="13868"/>
                </a:cubicBezTo>
                <a:lnTo>
                  <a:pt x="1" y="25186"/>
                </a:lnTo>
                <a:cubicBezTo>
                  <a:pt x="14303" y="25186"/>
                  <a:pt x="25159" y="14211"/>
                  <a:pt x="251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49"/>
          <p:cNvSpPr/>
          <p:nvPr/>
        </p:nvSpPr>
        <p:spPr>
          <a:xfrm>
            <a:off x="-55390" y="1285913"/>
            <a:ext cx="1336684" cy="1286080"/>
          </a:xfrm>
          <a:custGeom>
            <a:rect b="b" l="l" r="r" t="t"/>
            <a:pathLst>
              <a:path extrusionOk="0" h="21653" w="22505">
                <a:moveTo>
                  <a:pt x="11675" y="0"/>
                </a:moveTo>
                <a:cubicBezTo>
                  <a:pt x="7304" y="0"/>
                  <a:pt x="3355" y="2628"/>
                  <a:pt x="1678" y="6683"/>
                </a:cubicBezTo>
                <a:cubicBezTo>
                  <a:pt x="1" y="10724"/>
                  <a:pt x="925" y="15386"/>
                  <a:pt x="4029" y="18476"/>
                </a:cubicBezTo>
                <a:cubicBezTo>
                  <a:pt x="6095" y="20551"/>
                  <a:pt x="8865" y="21652"/>
                  <a:pt x="11682" y="21652"/>
                </a:cubicBezTo>
                <a:cubicBezTo>
                  <a:pt x="13077" y="21652"/>
                  <a:pt x="14484" y="21382"/>
                  <a:pt x="15822" y="20827"/>
                </a:cubicBezTo>
                <a:cubicBezTo>
                  <a:pt x="19863" y="19149"/>
                  <a:pt x="22505" y="15201"/>
                  <a:pt x="22505" y="10829"/>
                </a:cubicBezTo>
                <a:cubicBezTo>
                  <a:pt x="22505" y="4847"/>
                  <a:pt x="17658" y="0"/>
                  <a:pt x="116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49"/>
          <p:cNvSpPr/>
          <p:nvPr/>
        </p:nvSpPr>
        <p:spPr>
          <a:xfrm>
            <a:off x="0" y="-9550"/>
            <a:ext cx="1295100" cy="12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49"/>
          <p:cNvSpPr/>
          <p:nvPr/>
        </p:nvSpPr>
        <p:spPr>
          <a:xfrm>
            <a:off x="1295125" y="2572025"/>
            <a:ext cx="1281306" cy="1281306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49"/>
          <p:cNvSpPr/>
          <p:nvPr/>
        </p:nvSpPr>
        <p:spPr>
          <a:xfrm>
            <a:off x="2576463" y="5207"/>
            <a:ext cx="1281389" cy="1281389"/>
          </a:xfrm>
          <a:custGeom>
            <a:rect b="b" l="l" r="r" t="t"/>
            <a:pathLst>
              <a:path extrusionOk="0" h="10302" w="10302">
                <a:moveTo>
                  <a:pt x="10302" y="0"/>
                </a:moveTo>
                <a:cubicBezTo>
                  <a:pt x="4610" y="0"/>
                  <a:pt x="0" y="4610"/>
                  <a:pt x="0" y="10301"/>
                </a:cubicBezTo>
                <a:cubicBezTo>
                  <a:pt x="5692" y="10301"/>
                  <a:pt x="10302" y="5692"/>
                  <a:pt x="1030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7" name="Google Shape;1167;p49"/>
          <p:cNvGrpSpPr/>
          <p:nvPr/>
        </p:nvGrpSpPr>
        <p:grpSpPr>
          <a:xfrm>
            <a:off x="2628112" y="3847333"/>
            <a:ext cx="1281415" cy="1279765"/>
            <a:chOff x="8276184" y="2610576"/>
            <a:chExt cx="867051" cy="865935"/>
          </a:xfrm>
        </p:grpSpPr>
        <p:sp>
          <p:nvSpPr>
            <p:cNvPr id="1168" name="Google Shape;1168;p49"/>
            <p:cNvSpPr/>
            <p:nvPr/>
          </p:nvSpPr>
          <p:spPr>
            <a:xfrm>
              <a:off x="8710255" y="2610576"/>
              <a:ext cx="432980" cy="865935"/>
            </a:xfrm>
            <a:custGeom>
              <a:rect b="b" l="l" r="r" t="t"/>
              <a:pathLst>
                <a:path extrusionOk="0" h="10302" w="5151">
                  <a:moveTo>
                    <a:pt x="5151" y="0"/>
                  </a:moveTo>
                  <a:cubicBezTo>
                    <a:pt x="2298" y="0"/>
                    <a:pt x="0" y="2298"/>
                    <a:pt x="0" y="5151"/>
                  </a:cubicBezTo>
                  <a:cubicBezTo>
                    <a:pt x="0" y="7990"/>
                    <a:pt x="2298" y="10301"/>
                    <a:pt x="5151" y="10301"/>
                  </a:cubicBezTo>
                  <a:lnTo>
                    <a:pt x="51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9"/>
            <p:cNvSpPr/>
            <p:nvPr/>
          </p:nvSpPr>
          <p:spPr>
            <a:xfrm flipH="1">
              <a:off x="8276184" y="2610576"/>
              <a:ext cx="434157" cy="865935"/>
            </a:xfrm>
            <a:custGeom>
              <a:rect b="b" l="l" r="r" t="t"/>
              <a:pathLst>
                <a:path extrusionOk="0" h="10302" w="5165">
                  <a:moveTo>
                    <a:pt x="1" y="0"/>
                  </a:moveTo>
                  <a:lnTo>
                    <a:pt x="1" y="10301"/>
                  </a:lnTo>
                  <a:cubicBezTo>
                    <a:pt x="2853" y="10301"/>
                    <a:pt x="5164" y="7990"/>
                    <a:pt x="5164" y="5151"/>
                  </a:cubicBezTo>
                  <a:cubicBezTo>
                    <a:pt x="5164" y="2298"/>
                    <a:pt x="2853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SECTION_HEADER_1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50"/>
          <p:cNvSpPr txBox="1"/>
          <p:nvPr>
            <p:ph type="title"/>
          </p:nvPr>
        </p:nvSpPr>
        <p:spPr>
          <a:xfrm>
            <a:off x="3813900" y="1361988"/>
            <a:ext cx="4610100" cy="13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72" name="Google Shape;1172;p50"/>
          <p:cNvSpPr txBox="1"/>
          <p:nvPr>
            <p:ph idx="1" type="subTitle"/>
          </p:nvPr>
        </p:nvSpPr>
        <p:spPr>
          <a:xfrm flipH="1">
            <a:off x="4343700" y="2839700"/>
            <a:ext cx="4080300" cy="10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1173" name="Google Shape;1173;p50"/>
          <p:cNvGrpSpPr/>
          <p:nvPr/>
        </p:nvGrpSpPr>
        <p:grpSpPr>
          <a:xfrm rot="-5400000">
            <a:off x="1285341" y="2572156"/>
            <a:ext cx="1286082" cy="1285393"/>
            <a:chOff x="5297025" y="1731150"/>
            <a:chExt cx="746550" cy="746150"/>
          </a:xfrm>
        </p:grpSpPr>
        <p:sp>
          <p:nvSpPr>
            <p:cNvPr id="1174" name="Google Shape;1174;p50"/>
            <p:cNvSpPr/>
            <p:nvPr/>
          </p:nvSpPr>
          <p:spPr>
            <a:xfrm>
              <a:off x="5297025" y="1731150"/>
              <a:ext cx="746550" cy="746150"/>
            </a:xfrm>
            <a:custGeom>
              <a:rect b="b" l="l" r="r" t="t"/>
              <a:pathLst>
                <a:path extrusionOk="0" h="29846" w="29862">
                  <a:moveTo>
                    <a:pt x="1" y="0"/>
                  </a:moveTo>
                  <a:lnTo>
                    <a:pt x="1" y="14915"/>
                  </a:lnTo>
                  <a:cubicBezTo>
                    <a:pt x="1" y="23169"/>
                    <a:pt x="6678" y="29845"/>
                    <a:pt x="14931" y="29845"/>
                  </a:cubicBezTo>
                  <a:cubicBezTo>
                    <a:pt x="23169" y="29845"/>
                    <a:pt x="29861" y="23169"/>
                    <a:pt x="29861" y="14915"/>
                  </a:cubicBezTo>
                  <a:lnTo>
                    <a:pt x="298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5483650" y="1731150"/>
              <a:ext cx="373300" cy="559900"/>
            </a:xfrm>
            <a:custGeom>
              <a:rect b="b" l="l" r="r" t="t"/>
              <a:pathLst>
                <a:path extrusionOk="0" h="22396" w="14932">
                  <a:moveTo>
                    <a:pt x="1" y="0"/>
                  </a:moveTo>
                  <a:lnTo>
                    <a:pt x="1" y="14915"/>
                  </a:lnTo>
                  <a:cubicBezTo>
                    <a:pt x="1" y="19042"/>
                    <a:pt x="3339" y="22396"/>
                    <a:pt x="7466" y="22396"/>
                  </a:cubicBezTo>
                  <a:cubicBezTo>
                    <a:pt x="11593" y="22396"/>
                    <a:pt x="14931" y="19042"/>
                    <a:pt x="14931" y="14931"/>
                  </a:cubicBezTo>
                  <a:lnTo>
                    <a:pt x="14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6" name="Google Shape;1176;p50"/>
          <p:cNvGrpSpPr/>
          <p:nvPr/>
        </p:nvGrpSpPr>
        <p:grpSpPr>
          <a:xfrm>
            <a:off x="-8" y="2571467"/>
            <a:ext cx="1286039" cy="1286082"/>
            <a:chOff x="4550525" y="1730750"/>
            <a:chExt cx="746525" cy="746550"/>
          </a:xfrm>
        </p:grpSpPr>
        <p:sp>
          <p:nvSpPr>
            <p:cNvPr id="1177" name="Google Shape;1177;p50"/>
            <p:cNvSpPr/>
            <p:nvPr/>
          </p:nvSpPr>
          <p:spPr>
            <a:xfrm>
              <a:off x="4550525" y="1730750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0" y="1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0"/>
            <p:cNvSpPr/>
            <p:nvPr/>
          </p:nvSpPr>
          <p:spPr>
            <a:xfrm>
              <a:off x="4923775" y="1731150"/>
              <a:ext cx="373275" cy="372900"/>
            </a:xfrm>
            <a:custGeom>
              <a:rect b="b" l="l" r="r" t="t"/>
              <a:pathLst>
                <a:path extrusionOk="0" h="14916" w="14931">
                  <a:moveTo>
                    <a:pt x="14931" y="0"/>
                  </a:moveTo>
                  <a:cubicBezTo>
                    <a:pt x="6677" y="0"/>
                    <a:pt x="0" y="6677"/>
                    <a:pt x="0" y="14915"/>
                  </a:cubicBezTo>
                  <a:cubicBezTo>
                    <a:pt x="8238" y="14915"/>
                    <a:pt x="14931" y="8238"/>
                    <a:pt x="14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0"/>
            <p:cNvSpPr/>
            <p:nvPr/>
          </p:nvSpPr>
          <p:spPr>
            <a:xfrm>
              <a:off x="4550525" y="2104025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14930" y="0"/>
                  </a:moveTo>
                  <a:cubicBezTo>
                    <a:pt x="6677" y="0"/>
                    <a:pt x="0" y="6693"/>
                    <a:pt x="0" y="14930"/>
                  </a:cubicBezTo>
                  <a:cubicBezTo>
                    <a:pt x="8238" y="14930"/>
                    <a:pt x="14930" y="8254"/>
                    <a:pt x="14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0"/>
            <p:cNvSpPr/>
            <p:nvPr/>
          </p:nvSpPr>
          <p:spPr>
            <a:xfrm>
              <a:off x="4923775" y="2104025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0" y="0"/>
                  </a:moveTo>
                  <a:cubicBezTo>
                    <a:pt x="0" y="8254"/>
                    <a:pt x="6677" y="14930"/>
                    <a:pt x="14931" y="14930"/>
                  </a:cubicBezTo>
                  <a:cubicBezTo>
                    <a:pt x="14931" y="6693"/>
                    <a:pt x="8238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0"/>
            <p:cNvSpPr/>
            <p:nvPr/>
          </p:nvSpPr>
          <p:spPr>
            <a:xfrm>
              <a:off x="4550525" y="1731150"/>
              <a:ext cx="373275" cy="372900"/>
            </a:xfrm>
            <a:custGeom>
              <a:rect b="b" l="l" r="r" t="t"/>
              <a:pathLst>
                <a:path extrusionOk="0" h="14916" w="14931">
                  <a:moveTo>
                    <a:pt x="0" y="0"/>
                  </a:moveTo>
                  <a:cubicBezTo>
                    <a:pt x="0" y="8238"/>
                    <a:pt x="6677" y="14915"/>
                    <a:pt x="14930" y="14915"/>
                  </a:cubicBezTo>
                  <a:cubicBezTo>
                    <a:pt x="14930" y="6677"/>
                    <a:pt x="8238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2" name="Google Shape;1182;p50"/>
          <p:cNvGrpSpPr/>
          <p:nvPr/>
        </p:nvGrpSpPr>
        <p:grpSpPr>
          <a:xfrm>
            <a:off x="1285341" y="3857506"/>
            <a:ext cx="1286082" cy="1286082"/>
            <a:chOff x="5297025" y="2477275"/>
            <a:chExt cx="746550" cy="746550"/>
          </a:xfrm>
        </p:grpSpPr>
        <p:sp>
          <p:nvSpPr>
            <p:cNvPr id="1183" name="Google Shape;1183;p50"/>
            <p:cNvSpPr/>
            <p:nvPr/>
          </p:nvSpPr>
          <p:spPr>
            <a:xfrm>
              <a:off x="5297025" y="2477275"/>
              <a:ext cx="746550" cy="746550"/>
            </a:xfrm>
            <a:custGeom>
              <a:rect b="b" l="l" r="r" t="t"/>
              <a:pathLst>
                <a:path extrusionOk="0" h="29862" w="29862">
                  <a:moveTo>
                    <a:pt x="1" y="0"/>
                  </a:moveTo>
                  <a:lnTo>
                    <a:pt x="1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5297025" y="2477275"/>
              <a:ext cx="746550" cy="746550"/>
            </a:xfrm>
            <a:custGeom>
              <a:rect b="b" l="l" r="r" t="t"/>
              <a:pathLst>
                <a:path extrusionOk="0" h="29862" w="29862">
                  <a:moveTo>
                    <a:pt x="1" y="0"/>
                  </a:move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5" name="Google Shape;1185;p50"/>
          <p:cNvGrpSpPr/>
          <p:nvPr/>
        </p:nvGrpSpPr>
        <p:grpSpPr>
          <a:xfrm>
            <a:off x="-8" y="3857506"/>
            <a:ext cx="1286039" cy="1286082"/>
            <a:chOff x="4550525" y="2477275"/>
            <a:chExt cx="746525" cy="746550"/>
          </a:xfrm>
        </p:grpSpPr>
        <p:sp>
          <p:nvSpPr>
            <p:cNvPr id="1186" name="Google Shape;1186;p50"/>
            <p:cNvSpPr/>
            <p:nvPr/>
          </p:nvSpPr>
          <p:spPr>
            <a:xfrm>
              <a:off x="4550525" y="2477275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0" y="0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4550525" y="2477275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14930" y="0"/>
                  </a:moveTo>
                  <a:cubicBezTo>
                    <a:pt x="6677" y="0"/>
                    <a:pt x="0" y="6693"/>
                    <a:pt x="0" y="14931"/>
                  </a:cubicBezTo>
                  <a:cubicBezTo>
                    <a:pt x="0" y="23184"/>
                    <a:pt x="6677" y="29861"/>
                    <a:pt x="14930" y="29861"/>
                  </a:cubicBezTo>
                  <a:cubicBezTo>
                    <a:pt x="23168" y="29861"/>
                    <a:pt x="29861" y="23184"/>
                    <a:pt x="29861" y="14931"/>
                  </a:cubicBezTo>
                  <a:cubicBezTo>
                    <a:pt x="29861" y="6693"/>
                    <a:pt x="23168" y="0"/>
                    <a:pt x="14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4737150" y="2663900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7465" y="1"/>
                  </a:moveTo>
                  <a:cubicBezTo>
                    <a:pt x="3339" y="1"/>
                    <a:pt x="0" y="3339"/>
                    <a:pt x="0" y="7466"/>
                  </a:cubicBezTo>
                  <a:cubicBezTo>
                    <a:pt x="0" y="11593"/>
                    <a:pt x="3339" y="14931"/>
                    <a:pt x="7465" y="14931"/>
                  </a:cubicBezTo>
                  <a:cubicBezTo>
                    <a:pt x="11592" y="14931"/>
                    <a:pt x="14931" y="11593"/>
                    <a:pt x="14931" y="7466"/>
                  </a:cubicBezTo>
                  <a:cubicBezTo>
                    <a:pt x="14931" y="3339"/>
                    <a:pt x="11592" y="1"/>
                    <a:pt x="7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9" name="Google Shape;1189;p50"/>
          <p:cNvGrpSpPr/>
          <p:nvPr/>
        </p:nvGrpSpPr>
        <p:grpSpPr>
          <a:xfrm>
            <a:off x="964488" y="122"/>
            <a:ext cx="1607581" cy="1286039"/>
            <a:chOff x="5110400" y="238125"/>
            <a:chExt cx="933175" cy="746525"/>
          </a:xfrm>
        </p:grpSpPr>
        <p:sp>
          <p:nvSpPr>
            <p:cNvPr id="1190" name="Google Shape;1190;p50"/>
            <p:cNvSpPr/>
            <p:nvPr/>
          </p:nvSpPr>
          <p:spPr>
            <a:xfrm>
              <a:off x="5297025" y="238125"/>
              <a:ext cx="746550" cy="746525"/>
            </a:xfrm>
            <a:custGeom>
              <a:rect b="b" l="l" r="r" t="t"/>
              <a:pathLst>
                <a:path extrusionOk="0" h="29861" w="29862">
                  <a:moveTo>
                    <a:pt x="1" y="0"/>
                  </a:moveTo>
                  <a:lnTo>
                    <a:pt x="1" y="29861"/>
                  </a:lnTo>
                  <a:lnTo>
                    <a:pt x="14931" y="29861"/>
                  </a:lnTo>
                  <a:cubicBezTo>
                    <a:pt x="23169" y="29861"/>
                    <a:pt x="29861" y="23168"/>
                    <a:pt x="29861" y="14930"/>
                  </a:cubicBezTo>
                  <a:cubicBezTo>
                    <a:pt x="29861" y="6677"/>
                    <a:pt x="23169" y="0"/>
                    <a:pt x="14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0"/>
            <p:cNvSpPr/>
            <p:nvPr/>
          </p:nvSpPr>
          <p:spPr>
            <a:xfrm>
              <a:off x="5297025" y="424750"/>
              <a:ext cx="559925" cy="373275"/>
            </a:xfrm>
            <a:custGeom>
              <a:rect b="b" l="l" r="r" t="t"/>
              <a:pathLst>
                <a:path extrusionOk="0" h="14931" w="22397">
                  <a:moveTo>
                    <a:pt x="1" y="0"/>
                  </a:moveTo>
                  <a:lnTo>
                    <a:pt x="1" y="14930"/>
                  </a:lnTo>
                  <a:lnTo>
                    <a:pt x="14931" y="14930"/>
                  </a:lnTo>
                  <a:cubicBezTo>
                    <a:pt x="19058" y="14930"/>
                    <a:pt x="22396" y="11592"/>
                    <a:pt x="22396" y="7465"/>
                  </a:cubicBezTo>
                  <a:cubicBezTo>
                    <a:pt x="22396" y="3339"/>
                    <a:pt x="19058" y="0"/>
                    <a:pt x="149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0"/>
            <p:cNvSpPr/>
            <p:nvPr/>
          </p:nvSpPr>
          <p:spPr>
            <a:xfrm>
              <a:off x="5110400" y="424750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7466" y="0"/>
                  </a:moveTo>
                  <a:cubicBezTo>
                    <a:pt x="3339" y="0"/>
                    <a:pt x="1" y="3339"/>
                    <a:pt x="1" y="7465"/>
                  </a:cubicBezTo>
                  <a:cubicBezTo>
                    <a:pt x="1" y="11592"/>
                    <a:pt x="3339" y="14930"/>
                    <a:pt x="7466" y="14930"/>
                  </a:cubicBezTo>
                  <a:cubicBezTo>
                    <a:pt x="11592" y="14930"/>
                    <a:pt x="14931" y="11592"/>
                    <a:pt x="14931" y="7465"/>
                  </a:cubicBezTo>
                  <a:cubicBezTo>
                    <a:pt x="14931" y="3339"/>
                    <a:pt x="11592" y="0"/>
                    <a:pt x="7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3" name="Google Shape;1193;p50"/>
          <p:cNvGrpSpPr/>
          <p:nvPr/>
        </p:nvGrpSpPr>
        <p:grpSpPr>
          <a:xfrm>
            <a:off x="-8" y="122"/>
            <a:ext cx="1286039" cy="1286039"/>
            <a:chOff x="4550525" y="238125"/>
            <a:chExt cx="746525" cy="746525"/>
          </a:xfrm>
        </p:grpSpPr>
        <p:sp>
          <p:nvSpPr>
            <p:cNvPr id="1194" name="Google Shape;1194;p50"/>
            <p:cNvSpPr/>
            <p:nvPr/>
          </p:nvSpPr>
          <p:spPr>
            <a:xfrm>
              <a:off x="4550525" y="238125"/>
              <a:ext cx="746525" cy="746525"/>
            </a:xfrm>
            <a:custGeom>
              <a:rect b="b" l="l" r="r" t="t"/>
              <a:pathLst>
                <a:path extrusionOk="0" h="29861" w="29861">
                  <a:moveTo>
                    <a:pt x="0" y="0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4550525" y="424750"/>
              <a:ext cx="746525" cy="373275"/>
            </a:xfrm>
            <a:custGeom>
              <a:rect b="b" l="l" r="r" t="t"/>
              <a:pathLst>
                <a:path extrusionOk="0" h="14931" w="29861">
                  <a:moveTo>
                    <a:pt x="0" y="0"/>
                  </a:moveTo>
                  <a:lnTo>
                    <a:pt x="0" y="14930"/>
                  </a:lnTo>
                  <a:lnTo>
                    <a:pt x="29861" y="14930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6" name="Google Shape;1196;p50"/>
          <p:cNvGrpSpPr/>
          <p:nvPr/>
        </p:nvGrpSpPr>
        <p:grpSpPr>
          <a:xfrm>
            <a:off x="-8" y="1286118"/>
            <a:ext cx="2572077" cy="1285393"/>
            <a:chOff x="4550525" y="984625"/>
            <a:chExt cx="1493050" cy="746150"/>
          </a:xfrm>
        </p:grpSpPr>
        <p:sp>
          <p:nvSpPr>
            <p:cNvPr id="1197" name="Google Shape;1197;p50"/>
            <p:cNvSpPr/>
            <p:nvPr/>
          </p:nvSpPr>
          <p:spPr>
            <a:xfrm>
              <a:off x="4550525" y="984625"/>
              <a:ext cx="746525" cy="746150"/>
            </a:xfrm>
            <a:custGeom>
              <a:rect b="b" l="l" r="r" t="t"/>
              <a:pathLst>
                <a:path extrusionOk="0" h="29846" w="29861">
                  <a:moveTo>
                    <a:pt x="0" y="1"/>
                  </a:moveTo>
                  <a:lnTo>
                    <a:pt x="0" y="29846"/>
                  </a:lnTo>
                  <a:lnTo>
                    <a:pt x="29861" y="29846"/>
                  </a:lnTo>
                  <a:lnTo>
                    <a:pt x="29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0"/>
            <p:cNvSpPr/>
            <p:nvPr/>
          </p:nvSpPr>
          <p:spPr>
            <a:xfrm>
              <a:off x="4737150" y="1171250"/>
              <a:ext cx="373275" cy="373300"/>
            </a:xfrm>
            <a:custGeom>
              <a:rect b="b" l="l" r="r" t="t"/>
              <a:pathLst>
                <a:path extrusionOk="0" h="14932" w="14931">
                  <a:moveTo>
                    <a:pt x="7465" y="1"/>
                  </a:moveTo>
                  <a:cubicBezTo>
                    <a:pt x="3339" y="1"/>
                    <a:pt x="0" y="3339"/>
                    <a:pt x="0" y="7466"/>
                  </a:cubicBezTo>
                  <a:cubicBezTo>
                    <a:pt x="0" y="11577"/>
                    <a:pt x="3339" y="14931"/>
                    <a:pt x="7465" y="14931"/>
                  </a:cubicBezTo>
                  <a:cubicBezTo>
                    <a:pt x="11592" y="14931"/>
                    <a:pt x="14931" y="11577"/>
                    <a:pt x="14931" y="7466"/>
                  </a:cubicBezTo>
                  <a:cubicBezTo>
                    <a:pt x="14931" y="3339"/>
                    <a:pt x="11592" y="1"/>
                    <a:pt x="7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9" name="Google Shape;1199;p50"/>
            <p:cNvGrpSpPr/>
            <p:nvPr/>
          </p:nvGrpSpPr>
          <p:grpSpPr>
            <a:xfrm>
              <a:off x="4737150" y="984625"/>
              <a:ext cx="1306425" cy="746150"/>
              <a:chOff x="4737150" y="984625"/>
              <a:chExt cx="1306425" cy="746150"/>
            </a:xfrm>
          </p:grpSpPr>
          <p:sp>
            <p:nvSpPr>
              <p:cNvPr id="1200" name="Google Shape;1200;p50"/>
              <p:cNvSpPr/>
              <p:nvPr/>
            </p:nvSpPr>
            <p:spPr>
              <a:xfrm>
                <a:off x="5297025" y="984625"/>
                <a:ext cx="746550" cy="746150"/>
              </a:xfrm>
              <a:custGeom>
                <a:rect b="b" l="l" r="r" t="t"/>
                <a:pathLst>
                  <a:path extrusionOk="0" h="29846" w="29862">
                    <a:moveTo>
                      <a:pt x="14931" y="1"/>
                    </a:moveTo>
                    <a:cubicBezTo>
                      <a:pt x="6662" y="1"/>
                      <a:pt x="1" y="6662"/>
                      <a:pt x="1" y="14931"/>
                    </a:cubicBezTo>
                    <a:cubicBezTo>
                      <a:pt x="1" y="23200"/>
                      <a:pt x="6662" y="29846"/>
                      <a:pt x="14931" y="29846"/>
                    </a:cubicBezTo>
                    <a:cubicBezTo>
                      <a:pt x="23200" y="29846"/>
                      <a:pt x="29861" y="23200"/>
                      <a:pt x="29861" y="14931"/>
                    </a:cubicBezTo>
                    <a:cubicBezTo>
                      <a:pt x="29861" y="6662"/>
                      <a:pt x="23200" y="1"/>
                      <a:pt x="149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50"/>
              <p:cNvSpPr/>
              <p:nvPr/>
            </p:nvSpPr>
            <p:spPr>
              <a:xfrm>
                <a:off x="5483650" y="1171250"/>
                <a:ext cx="373300" cy="373300"/>
              </a:xfrm>
              <a:custGeom>
                <a:rect b="b" l="l" r="r" t="t"/>
                <a:pathLst>
                  <a:path extrusionOk="0" h="14932" w="14932">
                    <a:moveTo>
                      <a:pt x="7466" y="1"/>
                    </a:moveTo>
                    <a:cubicBezTo>
                      <a:pt x="3324" y="1"/>
                      <a:pt x="1" y="3324"/>
                      <a:pt x="1" y="7466"/>
                    </a:cubicBezTo>
                    <a:cubicBezTo>
                      <a:pt x="1" y="11593"/>
                      <a:pt x="3324" y="14931"/>
                      <a:pt x="7466" y="14931"/>
                    </a:cubicBezTo>
                    <a:cubicBezTo>
                      <a:pt x="11593" y="14931"/>
                      <a:pt x="14931" y="11593"/>
                      <a:pt x="14931" y="7466"/>
                    </a:cubicBezTo>
                    <a:cubicBezTo>
                      <a:pt x="14931" y="3324"/>
                      <a:pt x="11593" y="1"/>
                      <a:pt x="7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50"/>
              <p:cNvSpPr/>
              <p:nvPr/>
            </p:nvSpPr>
            <p:spPr>
              <a:xfrm>
                <a:off x="5483650" y="1171250"/>
                <a:ext cx="373300" cy="373300"/>
              </a:xfrm>
              <a:custGeom>
                <a:rect b="b" l="l" r="r" t="t"/>
                <a:pathLst>
                  <a:path extrusionOk="0" h="14932" w="14932">
                    <a:moveTo>
                      <a:pt x="7466" y="1"/>
                    </a:moveTo>
                    <a:cubicBezTo>
                      <a:pt x="3324" y="1"/>
                      <a:pt x="1" y="3324"/>
                      <a:pt x="1" y="7466"/>
                    </a:cubicBezTo>
                    <a:cubicBezTo>
                      <a:pt x="1" y="11593"/>
                      <a:pt x="3324" y="14931"/>
                      <a:pt x="7466" y="14931"/>
                    </a:cubicBezTo>
                    <a:cubicBezTo>
                      <a:pt x="11593" y="14931"/>
                      <a:pt x="14931" y="11593"/>
                      <a:pt x="14931" y="7466"/>
                    </a:cubicBezTo>
                    <a:cubicBezTo>
                      <a:pt x="14931" y="3324"/>
                      <a:pt x="11593" y="1"/>
                      <a:pt x="7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50"/>
              <p:cNvSpPr/>
              <p:nvPr/>
            </p:nvSpPr>
            <p:spPr>
              <a:xfrm>
                <a:off x="4737150" y="1171250"/>
                <a:ext cx="1119800" cy="373300"/>
              </a:xfrm>
              <a:custGeom>
                <a:rect b="b" l="l" r="r" t="t"/>
                <a:pathLst>
                  <a:path extrusionOk="0" h="14932" w="44792">
                    <a:moveTo>
                      <a:pt x="7465" y="1"/>
                    </a:moveTo>
                    <a:cubicBezTo>
                      <a:pt x="3339" y="1"/>
                      <a:pt x="0" y="3339"/>
                      <a:pt x="0" y="7466"/>
                    </a:cubicBezTo>
                    <a:cubicBezTo>
                      <a:pt x="0" y="11577"/>
                      <a:pt x="3339" y="14931"/>
                      <a:pt x="7465" y="14931"/>
                    </a:cubicBezTo>
                    <a:lnTo>
                      <a:pt x="37326" y="14931"/>
                    </a:lnTo>
                    <a:cubicBezTo>
                      <a:pt x="41453" y="14931"/>
                      <a:pt x="44791" y="11577"/>
                      <a:pt x="44791" y="7466"/>
                    </a:cubicBezTo>
                    <a:cubicBezTo>
                      <a:pt x="44791" y="3339"/>
                      <a:pt x="41453" y="1"/>
                      <a:pt x="37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 txBox="1"/>
          <p:nvPr>
            <p:ph type="title"/>
          </p:nvPr>
        </p:nvSpPr>
        <p:spPr>
          <a:xfrm>
            <a:off x="900675" y="347675"/>
            <a:ext cx="7342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118" name="Google Shape;118;p6"/>
          <p:cNvGrpSpPr/>
          <p:nvPr/>
        </p:nvGrpSpPr>
        <p:grpSpPr>
          <a:xfrm rot="5400000">
            <a:off x="17" y="4309308"/>
            <a:ext cx="834179" cy="834212"/>
            <a:chOff x="17" y="-17"/>
            <a:chExt cx="834179" cy="834212"/>
          </a:xfrm>
        </p:grpSpPr>
        <p:sp>
          <p:nvSpPr>
            <p:cNvPr id="119" name="Google Shape;119;p6"/>
            <p:cNvSpPr/>
            <p:nvPr/>
          </p:nvSpPr>
          <p:spPr>
            <a:xfrm rot="5400000">
              <a:off x="215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6"/>
          <p:cNvGrpSpPr/>
          <p:nvPr/>
        </p:nvGrpSpPr>
        <p:grpSpPr>
          <a:xfrm rot="10800000">
            <a:off x="8309875" y="-517"/>
            <a:ext cx="834149" cy="834116"/>
            <a:chOff x="7476075" y="4309333"/>
            <a:chExt cx="834149" cy="834116"/>
          </a:xfrm>
        </p:grpSpPr>
        <p:sp>
          <p:nvSpPr>
            <p:cNvPr id="122" name="Google Shape;122;p6"/>
            <p:cNvSpPr/>
            <p:nvPr/>
          </p:nvSpPr>
          <p:spPr>
            <a:xfrm>
              <a:off x="7476075" y="4309333"/>
              <a:ext cx="834149" cy="834116"/>
            </a:xfrm>
            <a:custGeom>
              <a:rect b="b" l="l" r="r" t="t"/>
              <a:pathLst>
                <a:path extrusionOk="0" h="25238" w="25239">
                  <a:moveTo>
                    <a:pt x="0" y="0"/>
                  </a:moveTo>
                  <a:lnTo>
                    <a:pt x="0" y="25238"/>
                  </a:lnTo>
                  <a:lnTo>
                    <a:pt x="25238" y="25238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7476080" y="4309358"/>
              <a:ext cx="833257" cy="832794"/>
            </a:xfrm>
            <a:custGeom>
              <a:rect b="b" l="l" r="r" t="t"/>
              <a:pathLst>
                <a:path extrusionOk="0" h="25198" w="25212">
                  <a:moveTo>
                    <a:pt x="1" y="0"/>
                  </a:moveTo>
                  <a:lnTo>
                    <a:pt x="25212" y="0"/>
                  </a:lnTo>
                  <a:lnTo>
                    <a:pt x="25212" y="251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6"/>
          <p:cNvSpPr/>
          <p:nvPr/>
        </p:nvSpPr>
        <p:spPr>
          <a:xfrm rot="10800000">
            <a:off x="8293423" y="833605"/>
            <a:ext cx="867061" cy="834236"/>
          </a:xfrm>
          <a:custGeom>
            <a:rect b="b" l="l" r="r" t="t"/>
            <a:pathLst>
              <a:path extrusionOk="0" h="21653" w="22505">
                <a:moveTo>
                  <a:pt x="11675" y="0"/>
                </a:moveTo>
                <a:cubicBezTo>
                  <a:pt x="7304" y="0"/>
                  <a:pt x="3355" y="2628"/>
                  <a:pt x="1678" y="6683"/>
                </a:cubicBezTo>
                <a:cubicBezTo>
                  <a:pt x="1" y="10724"/>
                  <a:pt x="925" y="15386"/>
                  <a:pt x="4029" y="18476"/>
                </a:cubicBezTo>
                <a:cubicBezTo>
                  <a:pt x="6095" y="20551"/>
                  <a:pt x="8865" y="21652"/>
                  <a:pt x="11682" y="21652"/>
                </a:cubicBezTo>
                <a:cubicBezTo>
                  <a:pt x="13077" y="21652"/>
                  <a:pt x="14483" y="21382"/>
                  <a:pt x="15822" y="20827"/>
                </a:cubicBezTo>
                <a:cubicBezTo>
                  <a:pt x="19863" y="19149"/>
                  <a:pt x="22505" y="15201"/>
                  <a:pt x="22505" y="10829"/>
                </a:cubicBezTo>
                <a:cubicBezTo>
                  <a:pt x="22505" y="4847"/>
                  <a:pt x="17658" y="0"/>
                  <a:pt x="116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SECTION_HEADER_1_1"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5" name="Google Shape;1205;p51"/>
          <p:cNvGrpSpPr/>
          <p:nvPr/>
        </p:nvGrpSpPr>
        <p:grpSpPr>
          <a:xfrm rot="10800000">
            <a:off x="-237" y="2794648"/>
            <a:ext cx="1180704" cy="1180743"/>
            <a:chOff x="4550525" y="1730750"/>
            <a:chExt cx="746525" cy="746550"/>
          </a:xfrm>
        </p:grpSpPr>
        <p:sp>
          <p:nvSpPr>
            <p:cNvPr id="1206" name="Google Shape;1206;p51"/>
            <p:cNvSpPr/>
            <p:nvPr/>
          </p:nvSpPr>
          <p:spPr>
            <a:xfrm>
              <a:off x="4550525" y="1730750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0" y="1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51"/>
            <p:cNvSpPr/>
            <p:nvPr/>
          </p:nvSpPr>
          <p:spPr>
            <a:xfrm>
              <a:off x="4923775" y="1731150"/>
              <a:ext cx="373275" cy="372900"/>
            </a:xfrm>
            <a:custGeom>
              <a:rect b="b" l="l" r="r" t="t"/>
              <a:pathLst>
                <a:path extrusionOk="0" h="14916" w="14931">
                  <a:moveTo>
                    <a:pt x="14931" y="0"/>
                  </a:moveTo>
                  <a:cubicBezTo>
                    <a:pt x="6677" y="0"/>
                    <a:pt x="0" y="6677"/>
                    <a:pt x="0" y="14915"/>
                  </a:cubicBezTo>
                  <a:cubicBezTo>
                    <a:pt x="8238" y="14915"/>
                    <a:pt x="14931" y="8238"/>
                    <a:pt x="14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1"/>
            <p:cNvSpPr/>
            <p:nvPr/>
          </p:nvSpPr>
          <p:spPr>
            <a:xfrm>
              <a:off x="4550525" y="2104025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14930" y="0"/>
                  </a:moveTo>
                  <a:cubicBezTo>
                    <a:pt x="6677" y="0"/>
                    <a:pt x="0" y="6693"/>
                    <a:pt x="0" y="14930"/>
                  </a:cubicBezTo>
                  <a:cubicBezTo>
                    <a:pt x="8238" y="14930"/>
                    <a:pt x="14930" y="8254"/>
                    <a:pt x="14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1"/>
            <p:cNvSpPr/>
            <p:nvPr/>
          </p:nvSpPr>
          <p:spPr>
            <a:xfrm>
              <a:off x="4923775" y="2104025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0" y="0"/>
                  </a:moveTo>
                  <a:cubicBezTo>
                    <a:pt x="0" y="8254"/>
                    <a:pt x="6677" y="14930"/>
                    <a:pt x="14931" y="14930"/>
                  </a:cubicBezTo>
                  <a:cubicBezTo>
                    <a:pt x="14931" y="6693"/>
                    <a:pt x="8238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1"/>
            <p:cNvSpPr/>
            <p:nvPr/>
          </p:nvSpPr>
          <p:spPr>
            <a:xfrm>
              <a:off x="4550525" y="1731150"/>
              <a:ext cx="373275" cy="372900"/>
            </a:xfrm>
            <a:custGeom>
              <a:rect b="b" l="l" r="r" t="t"/>
              <a:pathLst>
                <a:path extrusionOk="0" h="14916" w="14931">
                  <a:moveTo>
                    <a:pt x="0" y="0"/>
                  </a:moveTo>
                  <a:cubicBezTo>
                    <a:pt x="0" y="8238"/>
                    <a:pt x="6677" y="14915"/>
                    <a:pt x="14930" y="14915"/>
                  </a:cubicBezTo>
                  <a:cubicBezTo>
                    <a:pt x="14930" y="6677"/>
                    <a:pt x="8238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1" name="Google Shape;1211;p51"/>
          <p:cNvGrpSpPr/>
          <p:nvPr/>
        </p:nvGrpSpPr>
        <p:grpSpPr>
          <a:xfrm>
            <a:off x="1180275" y="3962954"/>
            <a:ext cx="1180743" cy="1180743"/>
            <a:chOff x="5297025" y="2477275"/>
            <a:chExt cx="746550" cy="746550"/>
          </a:xfrm>
        </p:grpSpPr>
        <p:sp>
          <p:nvSpPr>
            <p:cNvPr id="1212" name="Google Shape;1212;p51"/>
            <p:cNvSpPr/>
            <p:nvPr/>
          </p:nvSpPr>
          <p:spPr>
            <a:xfrm>
              <a:off x="5297025" y="2477275"/>
              <a:ext cx="746550" cy="746550"/>
            </a:xfrm>
            <a:custGeom>
              <a:rect b="b" l="l" r="r" t="t"/>
              <a:pathLst>
                <a:path extrusionOk="0" h="29862" w="29862">
                  <a:moveTo>
                    <a:pt x="1" y="0"/>
                  </a:moveTo>
                  <a:lnTo>
                    <a:pt x="1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1"/>
            <p:cNvSpPr/>
            <p:nvPr/>
          </p:nvSpPr>
          <p:spPr>
            <a:xfrm>
              <a:off x="5297025" y="2477275"/>
              <a:ext cx="746550" cy="746550"/>
            </a:xfrm>
            <a:custGeom>
              <a:rect b="b" l="l" r="r" t="t"/>
              <a:pathLst>
                <a:path extrusionOk="0" h="29862" w="29862">
                  <a:moveTo>
                    <a:pt x="1" y="0"/>
                  </a:move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4" name="Google Shape;1214;p51"/>
          <p:cNvGrpSpPr/>
          <p:nvPr/>
        </p:nvGrpSpPr>
        <p:grpSpPr>
          <a:xfrm>
            <a:off x="204" y="3962954"/>
            <a:ext cx="1180704" cy="1180743"/>
            <a:chOff x="4550525" y="2477275"/>
            <a:chExt cx="746525" cy="746550"/>
          </a:xfrm>
        </p:grpSpPr>
        <p:sp>
          <p:nvSpPr>
            <p:cNvPr id="1215" name="Google Shape;1215;p51"/>
            <p:cNvSpPr/>
            <p:nvPr/>
          </p:nvSpPr>
          <p:spPr>
            <a:xfrm>
              <a:off x="4550525" y="2477275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0" y="0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1"/>
            <p:cNvSpPr/>
            <p:nvPr/>
          </p:nvSpPr>
          <p:spPr>
            <a:xfrm>
              <a:off x="4550525" y="2477275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14930" y="0"/>
                  </a:moveTo>
                  <a:cubicBezTo>
                    <a:pt x="6677" y="0"/>
                    <a:pt x="0" y="6693"/>
                    <a:pt x="0" y="14931"/>
                  </a:cubicBezTo>
                  <a:cubicBezTo>
                    <a:pt x="0" y="23184"/>
                    <a:pt x="6677" y="29861"/>
                    <a:pt x="14930" y="29861"/>
                  </a:cubicBezTo>
                  <a:cubicBezTo>
                    <a:pt x="23168" y="29861"/>
                    <a:pt x="29861" y="23184"/>
                    <a:pt x="29861" y="14931"/>
                  </a:cubicBezTo>
                  <a:cubicBezTo>
                    <a:pt x="29861" y="6693"/>
                    <a:pt x="23168" y="0"/>
                    <a:pt x="14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1"/>
            <p:cNvSpPr/>
            <p:nvPr/>
          </p:nvSpPr>
          <p:spPr>
            <a:xfrm>
              <a:off x="4737150" y="2663900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7465" y="1"/>
                  </a:moveTo>
                  <a:cubicBezTo>
                    <a:pt x="3339" y="1"/>
                    <a:pt x="0" y="3339"/>
                    <a:pt x="0" y="7466"/>
                  </a:cubicBezTo>
                  <a:cubicBezTo>
                    <a:pt x="0" y="11593"/>
                    <a:pt x="3339" y="14931"/>
                    <a:pt x="7465" y="14931"/>
                  </a:cubicBezTo>
                  <a:cubicBezTo>
                    <a:pt x="11592" y="14931"/>
                    <a:pt x="14931" y="11593"/>
                    <a:pt x="14931" y="7466"/>
                  </a:cubicBezTo>
                  <a:cubicBezTo>
                    <a:pt x="14931" y="3339"/>
                    <a:pt x="11592" y="1"/>
                    <a:pt x="7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51"/>
          <p:cNvGrpSpPr/>
          <p:nvPr/>
        </p:nvGrpSpPr>
        <p:grpSpPr>
          <a:xfrm>
            <a:off x="964501" y="-3"/>
            <a:ext cx="1607581" cy="1286039"/>
            <a:chOff x="5110400" y="238125"/>
            <a:chExt cx="933175" cy="746525"/>
          </a:xfrm>
        </p:grpSpPr>
        <p:sp>
          <p:nvSpPr>
            <p:cNvPr id="1219" name="Google Shape;1219;p51"/>
            <p:cNvSpPr/>
            <p:nvPr/>
          </p:nvSpPr>
          <p:spPr>
            <a:xfrm>
              <a:off x="5297025" y="238125"/>
              <a:ext cx="746550" cy="746525"/>
            </a:xfrm>
            <a:custGeom>
              <a:rect b="b" l="l" r="r" t="t"/>
              <a:pathLst>
                <a:path extrusionOk="0" h="29861" w="29862">
                  <a:moveTo>
                    <a:pt x="1" y="0"/>
                  </a:moveTo>
                  <a:lnTo>
                    <a:pt x="1" y="29861"/>
                  </a:lnTo>
                  <a:lnTo>
                    <a:pt x="14931" y="29861"/>
                  </a:lnTo>
                  <a:cubicBezTo>
                    <a:pt x="23169" y="29861"/>
                    <a:pt x="29861" y="23168"/>
                    <a:pt x="29861" y="14930"/>
                  </a:cubicBezTo>
                  <a:cubicBezTo>
                    <a:pt x="29861" y="6677"/>
                    <a:pt x="23169" y="0"/>
                    <a:pt x="14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1"/>
            <p:cNvSpPr/>
            <p:nvPr/>
          </p:nvSpPr>
          <p:spPr>
            <a:xfrm>
              <a:off x="5297025" y="424750"/>
              <a:ext cx="559925" cy="373275"/>
            </a:xfrm>
            <a:custGeom>
              <a:rect b="b" l="l" r="r" t="t"/>
              <a:pathLst>
                <a:path extrusionOk="0" h="14931" w="22397">
                  <a:moveTo>
                    <a:pt x="1" y="0"/>
                  </a:moveTo>
                  <a:lnTo>
                    <a:pt x="1" y="14930"/>
                  </a:lnTo>
                  <a:lnTo>
                    <a:pt x="14931" y="14930"/>
                  </a:lnTo>
                  <a:cubicBezTo>
                    <a:pt x="19058" y="14930"/>
                    <a:pt x="22396" y="11592"/>
                    <a:pt x="22396" y="7465"/>
                  </a:cubicBezTo>
                  <a:cubicBezTo>
                    <a:pt x="22396" y="3339"/>
                    <a:pt x="19058" y="0"/>
                    <a:pt x="149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1"/>
            <p:cNvSpPr/>
            <p:nvPr/>
          </p:nvSpPr>
          <p:spPr>
            <a:xfrm>
              <a:off x="5110400" y="424750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7466" y="0"/>
                  </a:moveTo>
                  <a:cubicBezTo>
                    <a:pt x="3339" y="0"/>
                    <a:pt x="1" y="3339"/>
                    <a:pt x="1" y="7465"/>
                  </a:cubicBezTo>
                  <a:cubicBezTo>
                    <a:pt x="1" y="11592"/>
                    <a:pt x="3339" y="14930"/>
                    <a:pt x="7466" y="14930"/>
                  </a:cubicBezTo>
                  <a:cubicBezTo>
                    <a:pt x="11592" y="14930"/>
                    <a:pt x="14931" y="11592"/>
                    <a:pt x="14931" y="7465"/>
                  </a:cubicBezTo>
                  <a:cubicBezTo>
                    <a:pt x="14931" y="3339"/>
                    <a:pt x="11592" y="0"/>
                    <a:pt x="7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2" name="Google Shape;1222;p51"/>
          <p:cNvGrpSpPr/>
          <p:nvPr/>
        </p:nvGrpSpPr>
        <p:grpSpPr>
          <a:xfrm>
            <a:off x="4" y="-3"/>
            <a:ext cx="1286039" cy="1286039"/>
            <a:chOff x="4550525" y="238125"/>
            <a:chExt cx="746525" cy="746525"/>
          </a:xfrm>
        </p:grpSpPr>
        <p:sp>
          <p:nvSpPr>
            <p:cNvPr id="1223" name="Google Shape;1223;p51"/>
            <p:cNvSpPr/>
            <p:nvPr/>
          </p:nvSpPr>
          <p:spPr>
            <a:xfrm>
              <a:off x="4550525" y="238125"/>
              <a:ext cx="746525" cy="746525"/>
            </a:xfrm>
            <a:custGeom>
              <a:rect b="b" l="l" r="r" t="t"/>
              <a:pathLst>
                <a:path extrusionOk="0" h="29861" w="29861">
                  <a:moveTo>
                    <a:pt x="0" y="0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1"/>
            <p:cNvSpPr/>
            <p:nvPr/>
          </p:nvSpPr>
          <p:spPr>
            <a:xfrm>
              <a:off x="4550525" y="424750"/>
              <a:ext cx="746525" cy="373275"/>
            </a:xfrm>
            <a:custGeom>
              <a:rect b="b" l="l" r="r" t="t"/>
              <a:pathLst>
                <a:path extrusionOk="0" h="14931" w="29861">
                  <a:moveTo>
                    <a:pt x="0" y="0"/>
                  </a:moveTo>
                  <a:lnTo>
                    <a:pt x="0" y="14930"/>
                  </a:lnTo>
                  <a:lnTo>
                    <a:pt x="29861" y="14930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5" name="Google Shape;1225;p51"/>
          <p:cNvGrpSpPr/>
          <p:nvPr/>
        </p:nvGrpSpPr>
        <p:grpSpPr>
          <a:xfrm rot="10800000">
            <a:off x="6571917" y="3857855"/>
            <a:ext cx="2572077" cy="1285393"/>
            <a:chOff x="4550525" y="984625"/>
            <a:chExt cx="1493050" cy="746150"/>
          </a:xfrm>
        </p:grpSpPr>
        <p:sp>
          <p:nvSpPr>
            <p:cNvPr id="1226" name="Google Shape;1226;p51"/>
            <p:cNvSpPr/>
            <p:nvPr/>
          </p:nvSpPr>
          <p:spPr>
            <a:xfrm>
              <a:off x="4550525" y="984625"/>
              <a:ext cx="746525" cy="746150"/>
            </a:xfrm>
            <a:custGeom>
              <a:rect b="b" l="l" r="r" t="t"/>
              <a:pathLst>
                <a:path extrusionOk="0" h="29846" w="29861">
                  <a:moveTo>
                    <a:pt x="0" y="1"/>
                  </a:moveTo>
                  <a:lnTo>
                    <a:pt x="0" y="29846"/>
                  </a:lnTo>
                  <a:lnTo>
                    <a:pt x="29861" y="29846"/>
                  </a:lnTo>
                  <a:lnTo>
                    <a:pt x="29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1"/>
            <p:cNvSpPr/>
            <p:nvPr/>
          </p:nvSpPr>
          <p:spPr>
            <a:xfrm>
              <a:off x="4737150" y="1171250"/>
              <a:ext cx="373275" cy="373300"/>
            </a:xfrm>
            <a:custGeom>
              <a:rect b="b" l="l" r="r" t="t"/>
              <a:pathLst>
                <a:path extrusionOk="0" h="14932" w="14931">
                  <a:moveTo>
                    <a:pt x="7465" y="1"/>
                  </a:moveTo>
                  <a:cubicBezTo>
                    <a:pt x="3339" y="1"/>
                    <a:pt x="0" y="3339"/>
                    <a:pt x="0" y="7466"/>
                  </a:cubicBezTo>
                  <a:cubicBezTo>
                    <a:pt x="0" y="11577"/>
                    <a:pt x="3339" y="14931"/>
                    <a:pt x="7465" y="14931"/>
                  </a:cubicBezTo>
                  <a:cubicBezTo>
                    <a:pt x="11592" y="14931"/>
                    <a:pt x="14931" y="11577"/>
                    <a:pt x="14931" y="7466"/>
                  </a:cubicBezTo>
                  <a:cubicBezTo>
                    <a:pt x="14931" y="3339"/>
                    <a:pt x="11592" y="1"/>
                    <a:pt x="7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8" name="Google Shape;1228;p51"/>
            <p:cNvGrpSpPr/>
            <p:nvPr/>
          </p:nvGrpSpPr>
          <p:grpSpPr>
            <a:xfrm>
              <a:off x="4737150" y="984625"/>
              <a:ext cx="1306425" cy="746150"/>
              <a:chOff x="4737150" y="984625"/>
              <a:chExt cx="1306425" cy="746150"/>
            </a:xfrm>
          </p:grpSpPr>
          <p:sp>
            <p:nvSpPr>
              <p:cNvPr id="1229" name="Google Shape;1229;p51"/>
              <p:cNvSpPr/>
              <p:nvPr/>
            </p:nvSpPr>
            <p:spPr>
              <a:xfrm>
                <a:off x="5297025" y="984625"/>
                <a:ext cx="746550" cy="746150"/>
              </a:xfrm>
              <a:custGeom>
                <a:rect b="b" l="l" r="r" t="t"/>
                <a:pathLst>
                  <a:path extrusionOk="0" h="29846" w="29862">
                    <a:moveTo>
                      <a:pt x="14931" y="1"/>
                    </a:moveTo>
                    <a:cubicBezTo>
                      <a:pt x="6662" y="1"/>
                      <a:pt x="1" y="6662"/>
                      <a:pt x="1" y="14931"/>
                    </a:cubicBezTo>
                    <a:cubicBezTo>
                      <a:pt x="1" y="23200"/>
                      <a:pt x="6662" y="29846"/>
                      <a:pt x="14931" y="29846"/>
                    </a:cubicBezTo>
                    <a:cubicBezTo>
                      <a:pt x="23200" y="29846"/>
                      <a:pt x="29861" y="23200"/>
                      <a:pt x="29861" y="14931"/>
                    </a:cubicBezTo>
                    <a:cubicBezTo>
                      <a:pt x="29861" y="6662"/>
                      <a:pt x="23200" y="1"/>
                      <a:pt x="149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51"/>
              <p:cNvSpPr/>
              <p:nvPr/>
            </p:nvSpPr>
            <p:spPr>
              <a:xfrm>
                <a:off x="5483650" y="1171250"/>
                <a:ext cx="373300" cy="373300"/>
              </a:xfrm>
              <a:custGeom>
                <a:rect b="b" l="l" r="r" t="t"/>
                <a:pathLst>
                  <a:path extrusionOk="0" h="14932" w="14932">
                    <a:moveTo>
                      <a:pt x="7466" y="1"/>
                    </a:moveTo>
                    <a:cubicBezTo>
                      <a:pt x="3324" y="1"/>
                      <a:pt x="1" y="3324"/>
                      <a:pt x="1" y="7466"/>
                    </a:cubicBezTo>
                    <a:cubicBezTo>
                      <a:pt x="1" y="11593"/>
                      <a:pt x="3324" y="14931"/>
                      <a:pt x="7466" y="14931"/>
                    </a:cubicBezTo>
                    <a:cubicBezTo>
                      <a:pt x="11593" y="14931"/>
                      <a:pt x="14931" y="11593"/>
                      <a:pt x="14931" y="7466"/>
                    </a:cubicBezTo>
                    <a:cubicBezTo>
                      <a:pt x="14931" y="3324"/>
                      <a:pt x="11593" y="1"/>
                      <a:pt x="7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51"/>
              <p:cNvSpPr/>
              <p:nvPr/>
            </p:nvSpPr>
            <p:spPr>
              <a:xfrm>
                <a:off x="5483650" y="1171250"/>
                <a:ext cx="373300" cy="373300"/>
              </a:xfrm>
              <a:custGeom>
                <a:rect b="b" l="l" r="r" t="t"/>
                <a:pathLst>
                  <a:path extrusionOk="0" h="14932" w="14932">
                    <a:moveTo>
                      <a:pt x="7466" y="1"/>
                    </a:moveTo>
                    <a:cubicBezTo>
                      <a:pt x="3324" y="1"/>
                      <a:pt x="1" y="3324"/>
                      <a:pt x="1" y="7466"/>
                    </a:cubicBezTo>
                    <a:cubicBezTo>
                      <a:pt x="1" y="11593"/>
                      <a:pt x="3324" y="14931"/>
                      <a:pt x="7466" y="14931"/>
                    </a:cubicBezTo>
                    <a:cubicBezTo>
                      <a:pt x="11593" y="14931"/>
                      <a:pt x="14931" y="11593"/>
                      <a:pt x="14931" y="7466"/>
                    </a:cubicBezTo>
                    <a:cubicBezTo>
                      <a:pt x="14931" y="3324"/>
                      <a:pt x="11593" y="1"/>
                      <a:pt x="7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51"/>
              <p:cNvSpPr/>
              <p:nvPr/>
            </p:nvSpPr>
            <p:spPr>
              <a:xfrm>
                <a:off x="4737150" y="1171250"/>
                <a:ext cx="1119800" cy="373300"/>
              </a:xfrm>
              <a:custGeom>
                <a:rect b="b" l="l" r="r" t="t"/>
                <a:pathLst>
                  <a:path extrusionOk="0" h="14932" w="44792">
                    <a:moveTo>
                      <a:pt x="7465" y="1"/>
                    </a:moveTo>
                    <a:cubicBezTo>
                      <a:pt x="3339" y="1"/>
                      <a:pt x="0" y="3339"/>
                      <a:pt x="0" y="7466"/>
                    </a:cubicBezTo>
                    <a:cubicBezTo>
                      <a:pt x="0" y="11577"/>
                      <a:pt x="3339" y="14931"/>
                      <a:pt x="7465" y="14931"/>
                    </a:cubicBezTo>
                    <a:lnTo>
                      <a:pt x="37326" y="14931"/>
                    </a:lnTo>
                    <a:cubicBezTo>
                      <a:pt x="41453" y="14931"/>
                      <a:pt x="44791" y="11577"/>
                      <a:pt x="44791" y="7466"/>
                    </a:cubicBezTo>
                    <a:cubicBezTo>
                      <a:pt x="44791" y="3339"/>
                      <a:pt x="41453" y="1"/>
                      <a:pt x="37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33" name="Google Shape;1233;p51"/>
          <p:cNvGrpSpPr/>
          <p:nvPr/>
        </p:nvGrpSpPr>
        <p:grpSpPr>
          <a:xfrm rot="5400000">
            <a:off x="8000856" y="12"/>
            <a:ext cx="1143154" cy="1143154"/>
            <a:chOff x="1564850" y="238125"/>
            <a:chExt cx="746525" cy="746525"/>
          </a:xfrm>
        </p:grpSpPr>
        <p:sp>
          <p:nvSpPr>
            <p:cNvPr id="1234" name="Google Shape;1234;p51"/>
            <p:cNvSpPr/>
            <p:nvPr/>
          </p:nvSpPr>
          <p:spPr>
            <a:xfrm>
              <a:off x="1564850" y="238125"/>
              <a:ext cx="746525" cy="746525"/>
            </a:xfrm>
            <a:custGeom>
              <a:rect b="b" l="l" r="r" t="t"/>
              <a:pathLst>
                <a:path extrusionOk="0" h="29861" w="29861">
                  <a:moveTo>
                    <a:pt x="0" y="0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51"/>
            <p:cNvSpPr/>
            <p:nvPr/>
          </p:nvSpPr>
          <p:spPr>
            <a:xfrm>
              <a:off x="1564850" y="238125"/>
              <a:ext cx="746525" cy="746525"/>
            </a:xfrm>
            <a:custGeom>
              <a:rect b="b" l="l" r="r" t="t"/>
              <a:pathLst>
                <a:path extrusionOk="0" h="29861" w="29861">
                  <a:moveTo>
                    <a:pt x="29861" y="0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6" name="Google Shape;1236;p51"/>
          <p:cNvGrpSpPr/>
          <p:nvPr/>
        </p:nvGrpSpPr>
        <p:grpSpPr>
          <a:xfrm rot="5400000">
            <a:off x="6857721" y="-7"/>
            <a:ext cx="1143154" cy="1143192"/>
            <a:chOff x="1564850" y="984625"/>
            <a:chExt cx="746525" cy="746550"/>
          </a:xfrm>
        </p:grpSpPr>
        <p:sp>
          <p:nvSpPr>
            <p:cNvPr id="1237" name="Google Shape;1237;p51"/>
            <p:cNvSpPr/>
            <p:nvPr/>
          </p:nvSpPr>
          <p:spPr>
            <a:xfrm>
              <a:off x="1564850" y="984625"/>
              <a:ext cx="746525" cy="746150"/>
            </a:xfrm>
            <a:custGeom>
              <a:rect b="b" l="l" r="r" t="t"/>
              <a:pathLst>
                <a:path extrusionOk="0" h="29846" w="29861">
                  <a:moveTo>
                    <a:pt x="0" y="1"/>
                  </a:moveTo>
                  <a:lnTo>
                    <a:pt x="0" y="29846"/>
                  </a:lnTo>
                  <a:lnTo>
                    <a:pt x="29861" y="29846"/>
                  </a:lnTo>
                  <a:lnTo>
                    <a:pt x="298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51"/>
            <p:cNvSpPr/>
            <p:nvPr/>
          </p:nvSpPr>
          <p:spPr>
            <a:xfrm>
              <a:off x="1564850" y="984625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0" y="1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51"/>
            <p:cNvSpPr/>
            <p:nvPr/>
          </p:nvSpPr>
          <p:spPr>
            <a:xfrm>
              <a:off x="1751475" y="1171250"/>
              <a:ext cx="373275" cy="373300"/>
            </a:xfrm>
            <a:custGeom>
              <a:rect b="b" l="l" r="r" t="t"/>
              <a:pathLst>
                <a:path extrusionOk="0" h="14932" w="14931">
                  <a:moveTo>
                    <a:pt x="7465" y="1"/>
                  </a:moveTo>
                  <a:cubicBezTo>
                    <a:pt x="3339" y="1"/>
                    <a:pt x="0" y="3339"/>
                    <a:pt x="0" y="7466"/>
                  </a:cubicBezTo>
                  <a:cubicBezTo>
                    <a:pt x="0" y="11577"/>
                    <a:pt x="3339" y="14931"/>
                    <a:pt x="7465" y="14931"/>
                  </a:cubicBezTo>
                  <a:cubicBezTo>
                    <a:pt x="11592" y="14931"/>
                    <a:pt x="14930" y="11577"/>
                    <a:pt x="14930" y="7466"/>
                  </a:cubicBezTo>
                  <a:cubicBezTo>
                    <a:pt x="14930" y="3339"/>
                    <a:pt x="11592" y="1"/>
                    <a:pt x="7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0" name="Google Shape;1240;p51"/>
          <p:cNvGrpSpPr/>
          <p:nvPr/>
        </p:nvGrpSpPr>
        <p:grpSpPr>
          <a:xfrm rot="5400000">
            <a:off x="8000836" y="1142572"/>
            <a:ext cx="1143192" cy="1143154"/>
            <a:chOff x="2311350" y="238125"/>
            <a:chExt cx="746550" cy="746525"/>
          </a:xfrm>
        </p:grpSpPr>
        <p:sp>
          <p:nvSpPr>
            <p:cNvPr id="1241" name="Google Shape;1241;p51"/>
            <p:cNvSpPr/>
            <p:nvPr/>
          </p:nvSpPr>
          <p:spPr>
            <a:xfrm>
              <a:off x="2311350" y="238125"/>
              <a:ext cx="746150" cy="746525"/>
            </a:xfrm>
            <a:custGeom>
              <a:rect b="b" l="l" r="r" t="t"/>
              <a:pathLst>
                <a:path extrusionOk="0" h="29861" w="29846">
                  <a:moveTo>
                    <a:pt x="1" y="0"/>
                  </a:moveTo>
                  <a:lnTo>
                    <a:pt x="1" y="29861"/>
                  </a:lnTo>
                  <a:lnTo>
                    <a:pt x="29846" y="29861"/>
                  </a:lnTo>
                  <a:lnTo>
                    <a:pt x="298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1"/>
            <p:cNvSpPr/>
            <p:nvPr/>
          </p:nvSpPr>
          <p:spPr>
            <a:xfrm>
              <a:off x="2311350" y="238125"/>
              <a:ext cx="746550" cy="746525"/>
            </a:xfrm>
            <a:custGeom>
              <a:rect b="b" l="l" r="r" t="t"/>
              <a:pathLst>
                <a:path extrusionOk="0" h="29861" w="29862">
                  <a:moveTo>
                    <a:pt x="14931" y="0"/>
                  </a:moveTo>
                  <a:cubicBezTo>
                    <a:pt x="6678" y="0"/>
                    <a:pt x="1" y="6677"/>
                    <a:pt x="1" y="14930"/>
                  </a:cubicBezTo>
                  <a:cubicBezTo>
                    <a:pt x="1" y="23168"/>
                    <a:pt x="6678" y="29861"/>
                    <a:pt x="14931" y="29861"/>
                  </a:cubicBezTo>
                  <a:cubicBezTo>
                    <a:pt x="23169" y="29861"/>
                    <a:pt x="29861" y="23168"/>
                    <a:pt x="29861" y="14930"/>
                  </a:cubicBezTo>
                  <a:cubicBezTo>
                    <a:pt x="29861" y="6677"/>
                    <a:pt x="23169" y="0"/>
                    <a:pt x="14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51"/>
            <p:cNvSpPr/>
            <p:nvPr/>
          </p:nvSpPr>
          <p:spPr>
            <a:xfrm>
              <a:off x="2497975" y="424750"/>
              <a:ext cx="373300" cy="373275"/>
            </a:xfrm>
            <a:custGeom>
              <a:rect b="b" l="l" r="r" t="t"/>
              <a:pathLst>
                <a:path extrusionOk="0" h="14931" w="14932">
                  <a:moveTo>
                    <a:pt x="7466" y="0"/>
                  </a:moveTo>
                  <a:cubicBezTo>
                    <a:pt x="3339" y="0"/>
                    <a:pt x="1" y="3339"/>
                    <a:pt x="1" y="7465"/>
                  </a:cubicBezTo>
                  <a:cubicBezTo>
                    <a:pt x="1" y="11592"/>
                    <a:pt x="3339" y="14930"/>
                    <a:pt x="7466" y="14930"/>
                  </a:cubicBezTo>
                  <a:cubicBezTo>
                    <a:pt x="11577" y="14930"/>
                    <a:pt x="14931" y="11592"/>
                    <a:pt x="14931" y="7465"/>
                  </a:cubicBezTo>
                  <a:cubicBezTo>
                    <a:pt x="14931" y="3339"/>
                    <a:pt x="11577" y="0"/>
                    <a:pt x="7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4" name="Google Shape;1244;p51"/>
          <p:cNvSpPr txBox="1"/>
          <p:nvPr>
            <p:ph type="title"/>
          </p:nvPr>
        </p:nvSpPr>
        <p:spPr>
          <a:xfrm>
            <a:off x="1775960" y="1323450"/>
            <a:ext cx="5592000" cy="11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45" name="Google Shape;1245;p51"/>
          <p:cNvSpPr txBox="1"/>
          <p:nvPr>
            <p:ph idx="1" type="subTitle"/>
          </p:nvPr>
        </p:nvSpPr>
        <p:spPr>
          <a:xfrm flipH="1">
            <a:off x="1776050" y="2852987"/>
            <a:ext cx="5592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52"/>
          <p:cNvSpPr/>
          <p:nvPr/>
        </p:nvSpPr>
        <p:spPr>
          <a:xfrm flipH="1" rot="10800000">
            <a:off x="-44139" y="4218681"/>
            <a:ext cx="941793" cy="941819"/>
          </a:xfrm>
          <a:custGeom>
            <a:rect b="b" l="l" r="r" t="t"/>
            <a:pathLst>
              <a:path extrusionOk="0" h="25238" w="25239">
                <a:moveTo>
                  <a:pt x="1" y="0"/>
                </a:moveTo>
                <a:lnTo>
                  <a:pt x="1" y="25238"/>
                </a:lnTo>
                <a:lnTo>
                  <a:pt x="25238" y="25238"/>
                </a:lnTo>
                <a:lnTo>
                  <a:pt x="252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52"/>
          <p:cNvSpPr/>
          <p:nvPr/>
        </p:nvSpPr>
        <p:spPr>
          <a:xfrm flipH="1" rot="10800000">
            <a:off x="-44139" y="4218681"/>
            <a:ext cx="938845" cy="939879"/>
          </a:xfrm>
          <a:custGeom>
            <a:rect b="b" l="l" r="r" t="t"/>
            <a:pathLst>
              <a:path extrusionOk="0" h="25186" w="25160">
                <a:moveTo>
                  <a:pt x="13788" y="1"/>
                </a:moveTo>
                <a:cubicBezTo>
                  <a:pt x="13788" y="7713"/>
                  <a:pt x="7753" y="13868"/>
                  <a:pt x="1" y="13868"/>
                </a:cubicBezTo>
                <a:lnTo>
                  <a:pt x="1" y="25186"/>
                </a:lnTo>
                <a:cubicBezTo>
                  <a:pt x="14303" y="25186"/>
                  <a:pt x="25159" y="14211"/>
                  <a:pt x="2515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52"/>
          <p:cNvSpPr/>
          <p:nvPr/>
        </p:nvSpPr>
        <p:spPr>
          <a:xfrm flipH="1" rot="10800000">
            <a:off x="-76200" y="3279207"/>
            <a:ext cx="973848" cy="936979"/>
          </a:xfrm>
          <a:custGeom>
            <a:rect b="b" l="l" r="r" t="t"/>
            <a:pathLst>
              <a:path extrusionOk="0" h="21653" w="22505">
                <a:moveTo>
                  <a:pt x="11675" y="0"/>
                </a:moveTo>
                <a:cubicBezTo>
                  <a:pt x="7304" y="0"/>
                  <a:pt x="3355" y="2628"/>
                  <a:pt x="1678" y="6683"/>
                </a:cubicBezTo>
                <a:cubicBezTo>
                  <a:pt x="1" y="10724"/>
                  <a:pt x="925" y="15386"/>
                  <a:pt x="4029" y="18476"/>
                </a:cubicBezTo>
                <a:cubicBezTo>
                  <a:pt x="6095" y="20551"/>
                  <a:pt x="8865" y="21652"/>
                  <a:pt x="11682" y="21652"/>
                </a:cubicBezTo>
                <a:cubicBezTo>
                  <a:pt x="13077" y="21652"/>
                  <a:pt x="14483" y="21382"/>
                  <a:pt x="15822" y="20827"/>
                </a:cubicBezTo>
                <a:cubicBezTo>
                  <a:pt x="19863" y="19149"/>
                  <a:pt x="22505" y="15201"/>
                  <a:pt x="22505" y="10829"/>
                </a:cubicBezTo>
                <a:cubicBezTo>
                  <a:pt x="22505" y="4847"/>
                  <a:pt x="17658" y="0"/>
                  <a:pt x="116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52"/>
          <p:cNvSpPr/>
          <p:nvPr/>
        </p:nvSpPr>
        <p:spPr>
          <a:xfrm flipH="1" rot="10800000">
            <a:off x="-44132" y="2334795"/>
            <a:ext cx="941835" cy="941835"/>
          </a:xfrm>
          <a:custGeom>
            <a:rect b="b" l="l" r="r" t="t"/>
            <a:pathLst>
              <a:path extrusionOk="0" h="10302" w="10302">
                <a:moveTo>
                  <a:pt x="0" y="0"/>
                </a:moveTo>
                <a:lnTo>
                  <a:pt x="0" y="10301"/>
                </a:lnTo>
                <a:lnTo>
                  <a:pt x="10302" y="10301"/>
                </a:lnTo>
                <a:lnTo>
                  <a:pt x="103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52"/>
          <p:cNvSpPr/>
          <p:nvPr/>
        </p:nvSpPr>
        <p:spPr>
          <a:xfrm flipH="1" rot="10800000">
            <a:off x="-44132" y="2334795"/>
            <a:ext cx="941835" cy="941835"/>
          </a:xfrm>
          <a:custGeom>
            <a:rect b="b" l="l" r="r" t="t"/>
            <a:pathLst>
              <a:path extrusionOk="0" h="10302" w="10302">
                <a:moveTo>
                  <a:pt x="10302" y="0"/>
                </a:moveTo>
                <a:cubicBezTo>
                  <a:pt x="4610" y="0"/>
                  <a:pt x="0" y="4610"/>
                  <a:pt x="0" y="10301"/>
                </a:cubicBezTo>
                <a:cubicBezTo>
                  <a:pt x="5692" y="10301"/>
                  <a:pt x="10302" y="5692"/>
                  <a:pt x="103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52"/>
          <p:cNvSpPr/>
          <p:nvPr/>
        </p:nvSpPr>
        <p:spPr>
          <a:xfrm flipH="1" rot="10800000">
            <a:off x="894729" y="4221689"/>
            <a:ext cx="938811" cy="938811"/>
          </a:xfrm>
          <a:custGeom>
            <a:rect b="b" l="l" r="r" t="t"/>
            <a:pathLst>
              <a:path extrusionOk="0" h="25225" w="25225">
                <a:moveTo>
                  <a:pt x="0" y="0"/>
                </a:moveTo>
                <a:lnTo>
                  <a:pt x="0" y="25224"/>
                </a:lnTo>
                <a:lnTo>
                  <a:pt x="25225" y="25224"/>
                </a:lnTo>
                <a:lnTo>
                  <a:pt x="252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52"/>
          <p:cNvSpPr/>
          <p:nvPr/>
        </p:nvSpPr>
        <p:spPr>
          <a:xfrm flipH="1" rot="10800000">
            <a:off x="894729" y="4222669"/>
            <a:ext cx="312627" cy="318024"/>
          </a:xfrm>
          <a:custGeom>
            <a:rect b="b" l="l" r="r" t="t"/>
            <a:pathLst>
              <a:path extrusionOk="0" h="8545" w="8400">
                <a:moveTo>
                  <a:pt x="0" y="0"/>
                </a:moveTo>
                <a:cubicBezTo>
                  <a:pt x="0" y="4715"/>
                  <a:pt x="3764" y="8545"/>
                  <a:pt x="8400" y="8545"/>
                </a:cubicBezTo>
                <a:lnTo>
                  <a:pt x="84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52"/>
          <p:cNvSpPr/>
          <p:nvPr/>
        </p:nvSpPr>
        <p:spPr>
          <a:xfrm flipH="1" rot="10800000">
            <a:off x="894729" y="4541151"/>
            <a:ext cx="312627" cy="306263"/>
          </a:xfrm>
          <a:custGeom>
            <a:rect b="b" l="l" r="r" t="t"/>
            <a:pathLst>
              <a:path extrusionOk="0" h="8229" w="8400">
                <a:moveTo>
                  <a:pt x="0" y="1"/>
                </a:moveTo>
                <a:cubicBezTo>
                  <a:pt x="0" y="4544"/>
                  <a:pt x="3764" y="8228"/>
                  <a:pt x="8400" y="8228"/>
                </a:cubicBezTo>
                <a:lnTo>
                  <a:pt x="84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52"/>
          <p:cNvSpPr/>
          <p:nvPr/>
        </p:nvSpPr>
        <p:spPr>
          <a:xfrm flipH="1" rot="10800000">
            <a:off x="894729" y="4847389"/>
            <a:ext cx="312627" cy="312627"/>
          </a:xfrm>
          <a:custGeom>
            <a:rect b="b" l="l" r="r" t="t"/>
            <a:pathLst>
              <a:path extrusionOk="0" h="8400" w="8400">
                <a:moveTo>
                  <a:pt x="0" y="0"/>
                </a:moveTo>
                <a:cubicBezTo>
                  <a:pt x="0" y="4649"/>
                  <a:pt x="3764" y="8400"/>
                  <a:pt x="8400" y="8400"/>
                </a:cubicBezTo>
                <a:lnTo>
                  <a:pt x="84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52"/>
          <p:cNvSpPr/>
          <p:nvPr/>
        </p:nvSpPr>
        <p:spPr>
          <a:xfrm flipH="1" rot="10800000">
            <a:off x="1207852" y="4222669"/>
            <a:ext cx="313111" cy="318024"/>
          </a:xfrm>
          <a:custGeom>
            <a:rect b="b" l="l" r="r" t="t"/>
            <a:pathLst>
              <a:path extrusionOk="0" h="8545" w="8413">
                <a:moveTo>
                  <a:pt x="0" y="0"/>
                </a:moveTo>
                <a:cubicBezTo>
                  <a:pt x="0" y="4715"/>
                  <a:pt x="3764" y="8545"/>
                  <a:pt x="8413" y="8545"/>
                </a:cubicBezTo>
                <a:lnTo>
                  <a:pt x="841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52"/>
          <p:cNvSpPr/>
          <p:nvPr/>
        </p:nvSpPr>
        <p:spPr>
          <a:xfrm flipH="1" rot="10800000">
            <a:off x="1207852" y="4541151"/>
            <a:ext cx="313111" cy="306263"/>
          </a:xfrm>
          <a:custGeom>
            <a:rect b="b" l="l" r="r" t="t"/>
            <a:pathLst>
              <a:path extrusionOk="0" h="8229" w="8413">
                <a:moveTo>
                  <a:pt x="0" y="1"/>
                </a:moveTo>
                <a:cubicBezTo>
                  <a:pt x="0" y="4544"/>
                  <a:pt x="3764" y="8228"/>
                  <a:pt x="8413" y="8228"/>
                </a:cubicBezTo>
                <a:lnTo>
                  <a:pt x="841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52"/>
          <p:cNvSpPr/>
          <p:nvPr/>
        </p:nvSpPr>
        <p:spPr>
          <a:xfrm flipH="1" rot="10800000">
            <a:off x="1207852" y="4847389"/>
            <a:ext cx="313111" cy="312627"/>
          </a:xfrm>
          <a:custGeom>
            <a:rect b="b" l="l" r="r" t="t"/>
            <a:pathLst>
              <a:path extrusionOk="0" h="8400" w="8413">
                <a:moveTo>
                  <a:pt x="0" y="0"/>
                </a:moveTo>
                <a:cubicBezTo>
                  <a:pt x="0" y="4649"/>
                  <a:pt x="3764" y="8400"/>
                  <a:pt x="8413" y="8400"/>
                </a:cubicBezTo>
                <a:lnTo>
                  <a:pt x="841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52"/>
          <p:cNvSpPr/>
          <p:nvPr/>
        </p:nvSpPr>
        <p:spPr>
          <a:xfrm flipH="1" rot="10800000">
            <a:off x="1520453" y="4222669"/>
            <a:ext cx="313111" cy="318024"/>
          </a:xfrm>
          <a:custGeom>
            <a:rect b="b" l="l" r="r" t="t"/>
            <a:pathLst>
              <a:path extrusionOk="0" h="8545" w="8413">
                <a:moveTo>
                  <a:pt x="0" y="0"/>
                </a:moveTo>
                <a:cubicBezTo>
                  <a:pt x="0" y="4715"/>
                  <a:pt x="3764" y="8545"/>
                  <a:pt x="8413" y="8545"/>
                </a:cubicBezTo>
                <a:lnTo>
                  <a:pt x="841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52"/>
          <p:cNvSpPr/>
          <p:nvPr/>
        </p:nvSpPr>
        <p:spPr>
          <a:xfrm flipH="1" rot="10800000">
            <a:off x="1520453" y="4541151"/>
            <a:ext cx="313111" cy="306263"/>
          </a:xfrm>
          <a:custGeom>
            <a:rect b="b" l="l" r="r" t="t"/>
            <a:pathLst>
              <a:path extrusionOk="0" h="8229" w="8413">
                <a:moveTo>
                  <a:pt x="0" y="1"/>
                </a:moveTo>
                <a:cubicBezTo>
                  <a:pt x="0" y="4544"/>
                  <a:pt x="3764" y="8228"/>
                  <a:pt x="8413" y="8228"/>
                </a:cubicBezTo>
                <a:lnTo>
                  <a:pt x="841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52"/>
          <p:cNvSpPr/>
          <p:nvPr/>
        </p:nvSpPr>
        <p:spPr>
          <a:xfrm flipH="1" rot="10800000">
            <a:off x="1520937" y="4847389"/>
            <a:ext cx="312627" cy="312627"/>
          </a:xfrm>
          <a:custGeom>
            <a:rect b="b" l="l" r="r" t="t"/>
            <a:pathLst>
              <a:path extrusionOk="0" h="8400" w="8400">
                <a:moveTo>
                  <a:pt x="1" y="0"/>
                </a:moveTo>
                <a:cubicBezTo>
                  <a:pt x="1" y="4636"/>
                  <a:pt x="3764" y="8400"/>
                  <a:pt x="8400" y="8400"/>
                </a:cubicBezTo>
                <a:lnTo>
                  <a:pt x="84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52"/>
          <p:cNvSpPr/>
          <p:nvPr/>
        </p:nvSpPr>
        <p:spPr>
          <a:xfrm flipH="1">
            <a:off x="7519046" y="-3"/>
            <a:ext cx="1624958" cy="1625796"/>
          </a:xfrm>
          <a:custGeom>
            <a:rect b="b" l="l" r="r" t="t"/>
            <a:pathLst>
              <a:path extrusionOk="0" h="25212" w="25199">
                <a:moveTo>
                  <a:pt x="17882" y="0"/>
                </a:moveTo>
                <a:cubicBezTo>
                  <a:pt x="17882" y="9699"/>
                  <a:pt x="10235" y="17948"/>
                  <a:pt x="25" y="17948"/>
                </a:cubicBezTo>
                <a:cubicBezTo>
                  <a:pt x="17" y="17948"/>
                  <a:pt x="9" y="17948"/>
                  <a:pt x="0" y="17948"/>
                </a:cubicBezTo>
                <a:lnTo>
                  <a:pt x="0" y="25211"/>
                </a:lnTo>
                <a:cubicBezTo>
                  <a:pt x="7238" y="25211"/>
                  <a:pt x="13247" y="22319"/>
                  <a:pt x="17816" y="17789"/>
                </a:cubicBezTo>
                <a:cubicBezTo>
                  <a:pt x="22518" y="13061"/>
                  <a:pt x="25172" y="6669"/>
                  <a:pt x="2519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52"/>
          <p:cNvSpPr/>
          <p:nvPr/>
        </p:nvSpPr>
        <p:spPr>
          <a:xfrm flipH="1">
            <a:off x="8461598" y="8805"/>
            <a:ext cx="682405" cy="691770"/>
          </a:xfrm>
          <a:custGeom>
            <a:rect b="b" l="l" r="r" t="t"/>
            <a:pathLst>
              <a:path extrusionOk="0" h="10711" w="10566">
                <a:moveTo>
                  <a:pt x="0" y="0"/>
                </a:moveTo>
                <a:lnTo>
                  <a:pt x="0" y="10710"/>
                </a:lnTo>
                <a:cubicBezTo>
                  <a:pt x="5970" y="10710"/>
                  <a:pt x="10566" y="5903"/>
                  <a:pt x="105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52"/>
          <p:cNvSpPr txBox="1"/>
          <p:nvPr>
            <p:ph idx="1" type="body"/>
          </p:nvPr>
        </p:nvSpPr>
        <p:spPr>
          <a:xfrm>
            <a:off x="1563675" y="1809025"/>
            <a:ext cx="3492000" cy="20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unito Light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265" name="Google Shape;1265;p52"/>
          <p:cNvSpPr txBox="1"/>
          <p:nvPr>
            <p:ph type="title"/>
          </p:nvPr>
        </p:nvSpPr>
        <p:spPr>
          <a:xfrm>
            <a:off x="1330350" y="355650"/>
            <a:ext cx="64833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266" name="Google Shape;1266;p52"/>
          <p:cNvSpPr txBox="1"/>
          <p:nvPr>
            <p:ph idx="2" type="body"/>
          </p:nvPr>
        </p:nvSpPr>
        <p:spPr>
          <a:xfrm>
            <a:off x="5055600" y="1809025"/>
            <a:ext cx="3492000" cy="20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unito Light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5"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8" name="Google Shape;1268;p53"/>
          <p:cNvGrpSpPr/>
          <p:nvPr/>
        </p:nvGrpSpPr>
        <p:grpSpPr>
          <a:xfrm rot="10800000">
            <a:off x="-237" y="2794648"/>
            <a:ext cx="1180704" cy="1180743"/>
            <a:chOff x="4550525" y="1730750"/>
            <a:chExt cx="746525" cy="746550"/>
          </a:xfrm>
        </p:grpSpPr>
        <p:sp>
          <p:nvSpPr>
            <p:cNvPr id="1269" name="Google Shape;1269;p53"/>
            <p:cNvSpPr/>
            <p:nvPr/>
          </p:nvSpPr>
          <p:spPr>
            <a:xfrm>
              <a:off x="4550525" y="1730750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0" y="1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3"/>
            <p:cNvSpPr/>
            <p:nvPr/>
          </p:nvSpPr>
          <p:spPr>
            <a:xfrm>
              <a:off x="4923775" y="1731150"/>
              <a:ext cx="373275" cy="372900"/>
            </a:xfrm>
            <a:custGeom>
              <a:rect b="b" l="l" r="r" t="t"/>
              <a:pathLst>
                <a:path extrusionOk="0" h="14916" w="14931">
                  <a:moveTo>
                    <a:pt x="14931" y="0"/>
                  </a:moveTo>
                  <a:cubicBezTo>
                    <a:pt x="6677" y="0"/>
                    <a:pt x="0" y="6677"/>
                    <a:pt x="0" y="14915"/>
                  </a:cubicBezTo>
                  <a:cubicBezTo>
                    <a:pt x="8238" y="14915"/>
                    <a:pt x="14931" y="8238"/>
                    <a:pt x="14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3"/>
            <p:cNvSpPr/>
            <p:nvPr/>
          </p:nvSpPr>
          <p:spPr>
            <a:xfrm>
              <a:off x="4550525" y="2104025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14930" y="0"/>
                  </a:moveTo>
                  <a:cubicBezTo>
                    <a:pt x="6677" y="0"/>
                    <a:pt x="0" y="6693"/>
                    <a:pt x="0" y="14930"/>
                  </a:cubicBezTo>
                  <a:cubicBezTo>
                    <a:pt x="8238" y="14930"/>
                    <a:pt x="14930" y="8254"/>
                    <a:pt x="14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3"/>
            <p:cNvSpPr/>
            <p:nvPr/>
          </p:nvSpPr>
          <p:spPr>
            <a:xfrm>
              <a:off x="4923775" y="2104025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0" y="0"/>
                  </a:moveTo>
                  <a:cubicBezTo>
                    <a:pt x="0" y="8254"/>
                    <a:pt x="6677" y="14930"/>
                    <a:pt x="14931" y="14930"/>
                  </a:cubicBezTo>
                  <a:cubicBezTo>
                    <a:pt x="14931" y="6693"/>
                    <a:pt x="8238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3"/>
            <p:cNvSpPr/>
            <p:nvPr/>
          </p:nvSpPr>
          <p:spPr>
            <a:xfrm>
              <a:off x="4550525" y="1731150"/>
              <a:ext cx="373275" cy="372900"/>
            </a:xfrm>
            <a:custGeom>
              <a:rect b="b" l="l" r="r" t="t"/>
              <a:pathLst>
                <a:path extrusionOk="0" h="14916" w="14931">
                  <a:moveTo>
                    <a:pt x="0" y="0"/>
                  </a:moveTo>
                  <a:cubicBezTo>
                    <a:pt x="0" y="8238"/>
                    <a:pt x="6677" y="14915"/>
                    <a:pt x="14930" y="14915"/>
                  </a:cubicBezTo>
                  <a:cubicBezTo>
                    <a:pt x="14930" y="6677"/>
                    <a:pt x="8238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4" name="Google Shape;1274;p53"/>
          <p:cNvGrpSpPr/>
          <p:nvPr/>
        </p:nvGrpSpPr>
        <p:grpSpPr>
          <a:xfrm>
            <a:off x="1180275" y="3962954"/>
            <a:ext cx="1180743" cy="1180743"/>
            <a:chOff x="5297025" y="2477275"/>
            <a:chExt cx="746550" cy="746550"/>
          </a:xfrm>
        </p:grpSpPr>
        <p:sp>
          <p:nvSpPr>
            <p:cNvPr id="1275" name="Google Shape;1275;p53"/>
            <p:cNvSpPr/>
            <p:nvPr/>
          </p:nvSpPr>
          <p:spPr>
            <a:xfrm>
              <a:off x="5297025" y="2477275"/>
              <a:ext cx="746550" cy="746550"/>
            </a:xfrm>
            <a:custGeom>
              <a:rect b="b" l="l" r="r" t="t"/>
              <a:pathLst>
                <a:path extrusionOk="0" h="29862" w="29862">
                  <a:moveTo>
                    <a:pt x="1" y="0"/>
                  </a:moveTo>
                  <a:lnTo>
                    <a:pt x="1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3"/>
            <p:cNvSpPr/>
            <p:nvPr/>
          </p:nvSpPr>
          <p:spPr>
            <a:xfrm>
              <a:off x="5297025" y="2477275"/>
              <a:ext cx="746550" cy="746550"/>
            </a:xfrm>
            <a:custGeom>
              <a:rect b="b" l="l" r="r" t="t"/>
              <a:pathLst>
                <a:path extrusionOk="0" h="29862" w="29862">
                  <a:moveTo>
                    <a:pt x="1" y="0"/>
                  </a:move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7" name="Google Shape;1277;p53"/>
          <p:cNvGrpSpPr/>
          <p:nvPr/>
        </p:nvGrpSpPr>
        <p:grpSpPr>
          <a:xfrm>
            <a:off x="204" y="3962954"/>
            <a:ext cx="1180704" cy="1180743"/>
            <a:chOff x="4550525" y="2477275"/>
            <a:chExt cx="746525" cy="746550"/>
          </a:xfrm>
        </p:grpSpPr>
        <p:sp>
          <p:nvSpPr>
            <p:cNvPr id="1278" name="Google Shape;1278;p53"/>
            <p:cNvSpPr/>
            <p:nvPr/>
          </p:nvSpPr>
          <p:spPr>
            <a:xfrm>
              <a:off x="4550525" y="2477275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0" y="0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3"/>
            <p:cNvSpPr/>
            <p:nvPr/>
          </p:nvSpPr>
          <p:spPr>
            <a:xfrm>
              <a:off x="4550525" y="2477275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14930" y="0"/>
                  </a:moveTo>
                  <a:cubicBezTo>
                    <a:pt x="6677" y="0"/>
                    <a:pt x="0" y="6693"/>
                    <a:pt x="0" y="14931"/>
                  </a:cubicBezTo>
                  <a:cubicBezTo>
                    <a:pt x="0" y="23184"/>
                    <a:pt x="6677" y="29861"/>
                    <a:pt x="14930" y="29861"/>
                  </a:cubicBezTo>
                  <a:cubicBezTo>
                    <a:pt x="23168" y="29861"/>
                    <a:pt x="29861" y="23184"/>
                    <a:pt x="29861" y="14931"/>
                  </a:cubicBezTo>
                  <a:cubicBezTo>
                    <a:pt x="29861" y="6693"/>
                    <a:pt x="23168" y="0"/>
                    <a:pt x="14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3"/>
            <p:cNvSpPr/>
            <p:nvPr/>
          </p:nvSpPr>
          <p:spPr>
            <a:xfrm>
              <a:off x="4737150" y="2663900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7465" y="1"/>
                  </a:moveTo>
                  <a:cubicBezTo>
                    <a:pt x="3339" y="1"/>
                    <a:pt x="0" y="3339"/>
                    <a:pt x="0" y="7466"/>
                  </a:cubicBezTo>
                  <a:cubicBezTo>
                    <a:pt x="0" y="11593"/>
                    <a:pt x="3339" y="14931"/>
                    <a:pt x="7465" y="14931"/>
                  </a:cubicBezTo>
                  <a:cubicBezTo>
                    <a:pt x="11592" y="14931"/>
                    <a:pt x="14931" y="11593"/>
                    <a:pt x="14931" y="7466"/>
                  </a:cubicBezTo>
                  <a:cubicBezTo>
                    <a:pt x="14931" y="3339"/>
                    <a:pt x="11592" y="1"/>
                    <a:pt x="7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1" name="Google Shape;1281;p53"/>
          <p:cNvGrpSpPr/>
          <p:nvPr/>
        </p:nvGrpSpPr>
        <p:grpSpPr>
          <a:xfrm rot="5400000">
            <a:off x="8000856" y="12"/>
            <a:ext cx="1143154" cy="1143154"/>
            <a:chOff x="1564850" y="238125"/>
            <a:chExt cx="746525" cy="746525"/>
          </a:xfrm>
        </p:grpSpPr>
        <p:sp>
          <p:nvSpPr>
            <p:cNvPr id="1282" name="Google Shape;1282;p53"/>
            <p:cNvSpPr/>
            <p:nvPr/>
          </p:nvSpPr>
          <p:spPr>
            <a:xfrm>
              <a:off x="1564850" y="238125"/>
              <a:ext cx="746525" cy="746525"/>
            </a:xfrm>
            <a:custGeom>
              <a:rect b="b" l="l" r="r" t="t"/>
              <a:pathLst>
                <a:path extrusionOk="0" h="29861" w="29861">
                  <a:moveTo>
                    <a:pt x="0" y="0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3"/>
            <p:cNvSpPr/>
            <p:nvPr/>
          </p:nvSpPr>
          <p:spPr>
            <a:xfrm>
              <a:off x="1564850" y="238125"/>
              <a:ext cx="746525" cy="746525"/>
            </a:xfrm>
            <a:custGeom>
              <a:rect b="b" l="l" r="r" t="t"/>
              <a:pathLst>
                <a:path extrusionOk="0" h="29861" w="29861">
                  <a:moveTo>
                    <a:pt x="29861" y="0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4" name="Google Shape;1284;p53"/>
          <p:cNvGrpSpPr/>
          <p:nvPr/>
        </p:nvGrpSpPr>
        <p:grpSpPr>
          <a:xfrm rot="5400000">
            <a:off x="6857721" y="-7"/>
            <a:ext cx="1143154" cy="1143192"/>
            <a:chOff x="1564850" y="984625"/>
            <a:chExt cx="746525" cy="746550"/>
          </a:xfrm>
        </p:grpSpPr>
        <p:sp>
          <p:nvSpPr>
            <p:cNvPr id="1285" name="Google Shape;1285;p53"/>
            <p:cNvSpPr/>
            <p:nvPr/>
          </p:nvSpPr>
          <p:spPr>
            <a:xfrm>
              <a:off x="1564850" y="984625"/>
              <a:ext cx="746525" cy="746150"/>
            </a:xfrm>
            <a:custGeom>
              <a:rect b="b" l="l" r="r" t="t"/>
              <a:pathLst>
                <a:path extrusionOk="0" h="29846" w="29861">
                  <a:moveTo>
                    <a:pt x="0" y="1"/>
                  </a:moveTo>
                  <a:lnTo>
                    <a:pt x="0" y="29846"/>
                  </a:lnTo>
                  <a:lnTo>
                    <a:pt x="29861" y="29846"/>
                  </a:lnTo>
                  <a:lnTo>
                    <a:pt x="298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3"/>
            <p:cNvSpPr/>
            <p:nvPr/>
          </p:nvSpPr>
          <p:spPr>
            <a:xfrm>
              <a:off x="1564850" y="984625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0" y="1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3"/>
            <p:cNvSpPr/>
            <p:nvPr/>
          </p:nvSpPr>
          <p:spPr>
            <a:xfrm>
              <a:off x="1751475" y="1171250"/>
              <a:ext cx="373275" cy="373300"/>
            </a:xfrm>
            <a:custGeom>
              <a:rect b="b" l="l" r="r" t="t"/>
              <a:pathLst>
                <a:path extrusionOk="0" h="14932" w="14931">
                  <a:moveTo>
                    <a:pt x="7465" y="1"/>
                  </a:moveTo>
                  <a:cubicBezTo>
                    <a:pt x="3339" y="1"/>
                    <a:pt x="0" y="3339"/>
                    <a:pt x="0" y="7466"/>
                  </a:cubicBezTo>
                  <a:cubicBezTo>
                    <a:pt x="0" y="11577"/>
                    <a:pt x="3339" y="14931"/>
                    <a:pt x="7465" y="14931"/>
                  </a:cubicBezTo>
                  <a:cubicBezTo>
                    <a:pt x="11592" y="14931"/>
                    <a:pt x="14930" y="11577"/>
                    <a:pt x="14930" y="7466"/>
                  </a:cubicBezTo>
                  <a:cubicBezTo>
                    <a:pt x="14930" y="3339"/>
                    <a:pt x="11592" y="1"/>
                    <a:pt x="7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8" name="Google Shape;1288;p53"/>
          <p:cNvGrpSpPr/>
          <p:nvPr/>
        </p:nvGrpSpPr>
        <p:grpSpPr>
          <a:xfrm rot="5400000">
            <a:off x="8000836" y="1142572"/>
            <a:ext cx="1143192" cy="1143154"/>
            <a:chOff x="2311350" y="238125"/>
            <a:chExt cx="746550" cy="746525"/>
          </a:xfrm>
        </p:grpSpPr>
        <p:sp>
          <p:nvSpPr>
            <p:cNvPr id="1289" name="Google Shape;1289;p53"/>
            <p:cNvSpPr/>
            <p:nvPr/>
          </p:nvSpPr>
          <p:spPr>
            <a:xfrm>
              <a:off x="2311350" y="238125"/>
              <a:ext cx="746150" cy="746525"/>
            </a:xfrm>
            <a:custGeom>
              <a:rect b="b" l="l" r="r" t="t"/>
              <a:pathLst>
                <a:path extrusionOk="0" h="29861" w="29846">
                  <a:moveTo>
                    <a:pt x="1" y="0"/>
                  </a:moveTo>
                  <a:lnTo>
                    <a:pt x="1" y="29861"/>
                  </a:lnTo>
                  <a:lnTo>
                    <a:pt x="29846" y="29861"/>
                  </a:lnTo>
                  <a:lnTo>
                    <a:pt x="298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3"/>
            <p:cNvSpPr/>
            <p:nvPr/>
          </p:nvSpPr>
          <p:spPr>
            <a:xfrm>
              <a:off x="2311350" y="238125"/>
              <a:ext cx="746550" cy="746525"/>
            </a:xfrm>
            <a:custGeom>
              <a:rect b="b" l="l" r="r" t="t"/>
              <a:pathLst>
                <a:path extrusionOk="0" h="29861" w="29862">
                  <a:moveTo>
                    <a:pt x="14931" y="0"/>
                  </a:moveTo>
                  <a:cubicBezTo>
                    <a:pt x="6678" y="0"/>
                    <a:pt x="1" y="6677"/>
                    <a:pt x="1" y="14930"/>
                  </a:cubicBezTo>
                  <a:cubicBezTo>
                    <a:pt x="1" y="23168"/>
                    <a:pt x="6678" y="29861"/>
                    <a:pt x="14931" y="29861"/>
                  </a:cubicBezTo>
                  <a:cubicBezTo>
                    <a:pt x="23169" y="29861"/>
                    <a:pt x="29861" y="23168"/>
                    <a:pt x="29861" y="14930"/>
                  </a:cubicBezTo>
                  <a:cubicBezTo>
                    <a:pt x="29861" y="6677"/>
                    <a:pt x="23169" y="0"/>
                    <a:pt x="14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3"/>
            <p:cNvSpPr/>
            <p:nvPr/>
          </p:nvSpPr>
          <p:spPr>
            <a:xfrm>
              <a:off x="2497975" y="424750"/>
              <a:ext cx="373300" cy="373275"/>
            </a:xfrm>
            <a:custGeom>
              <a:rect b="b" l="l" r="r" t="t"/>
              <a:pathLst>
                <a:path extrusionOk="0" h="14931" w="14932">
                  <a:moveTo>
                    <a:pt x="7466" y="0"/>
                  </a:moveTo>
                  <a:cubicBezTo>
                    <a:pt x="3339" y="0"/>
                    <a:pt x="1" y="3339"/>
                    <a:pt x="1" y="7465"/>
                  </a:cubicBezTo>
                  <a:cubicBezTo>
                    <a:pt x="1" y="11592"/>
                    <a:pt x="3339" y="14930"/>
                    <a:pt x="7466" y="14930"/>
                  </a:cubicBezTo>
                  <a:cubicBezTo>
                    <a:pt x="11577" y="14930"/>
                    <a:pt x="14931" y="11592"/>
                    <a:pt x="14931" y="7465"/>
                  </a:cubicBezTo>
                  <a:cubicBezTo>
                    <a:pt x="14931" y="3339"/>
                    <a:pt x="11577" y="0"/>
                    <a:pt x="7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_1"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54"/>
          <p:cNvGrpSpPr/>
          <p:nvPr/>
        </p:nvGrpSpPr>
        <p:grpSpPr>
          <a:xfrm>
            <a:off x="964501" y="-3"/>
            <a:ext cx="1607581" cy="1286039"/>
            <a:chOff x="5110400" y="238125"/>
            <a:chExt cx="933175" cy="746525"/>
          </a:xfrm>
        </p:grpSpPr>
        <p:sp>
          <p:nvSpPr>
            <p:cNvPr id="1294" name="Google Shape;1294;p54"/>
            <p:cNvSpPr/>
            <p:nvPr/>
          </p:nvSpPr>
          <p:spPr>
            <a:xfrm>
              <a:off x="5297025" y="238125"/>
              <a:ext cx="746550" cy="746525"/>
            </a:xfrm>
            <a:custGeom>
              <a:rect b="b" l="l" r="r" t="t"/>
              <a:pathLst>
                <a:path extrusionOk="0" h="29861" w="29862">
                  <a:moveTo>
                    <a:pt x="1" y="0"/>
                  </a:moveTo>
                  <a:lnTo>
                    <a:pt x="1" y="29861"/>
                  </a:lnTo>
                  <a:lnTo>
                    <a:pt x="14931" y="29861"/>
                  </a:lnTo>
                  <a:cubicBezTo>
                    <a:pt x="23169" y="29861"/>
                    <a:pt x="29861" y="23168"/>
                    <a:pt x="29861" y="14930"/>
                  </a:cubicBezTo>
                  <a:cubicBezTo>
                    <a:pt x="29861" y="6677"/>
                    <a:pt x="23169" y="0"/>
                    <a:pt x="14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4"/>
            <p:cNvSpPr/>
            <p:nvPr/>
          </p:nvSpPr>
          <p:spPr>
            <a:xfrm>
              <a:off x="5297025" y="424750"/>
              <a:ext cx="559925" cy="373275"/>
            </a:xfrm>
            <a:custGeom>
              <a:rect b="b" l="l" r="r" t="t"/>
              <a:pathLst>
                <a:path extrusionOk="0" h="14931" w="22397">
                  <a:moveTo>
                    <a:pt x="1" y="0"/>
                  </a:moveTo>
                  <a:lnTo>
                    <a:pt x="1" y="14930"/>
                  </a:lnTo>
                  <a:lnTo>
                    <a:pt x="14931" y="14930"/>
                  </a:lnTo>
                  <a:cubicBezTo>
                    <a:pt x="19058" y="14930"/>
                    <a:pt x="22396" y="11592"/>
                    <a:pt x="22396" y="7465"/>
                  </a:cubicBezTo>
                  <a:cubicBezTo>
                    <a:pt x="22396" y="3339"/>
                    <a:pt x="19058" y="0"/>
                    <a:pt x="149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4"/>
            <p:cNvSpPr/>
            <p:nvPr/>
          </p:nvSpPr>
          <p:spPr>
            <a:xfrm>
              <a:off x="5110400" y="424750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7466" y="0"/>
                  </a:moveTo>
                  <a:cubicBezTo>
                    <a:pt x="3339" y="0"/>
                    <a:pt x="1" y="3339"/>
                    <a:pt x="1" y="7465"/>
                  </a:cubicBezTo>
                  <a:cubicBezTo>
                    <a:pt x="1" y="11592"/>
                    <a:pt x="3339" y="14930"/>
                    <a:pt x="7466" y="14930"/>
                  </a:cubicBezTo>
                  <a:cubicBezTo>
                    <a:pt x="11592" y="14930"/>
                    <a:pt x="14931" y="11592"/>
                    <a:pt x="14931" y="7465"/>
                  </a:cubicBezTo>
                  <a:cubicBezTo>
                    <a:pt x="14931" y="3339"/>
                    <a:pt x="11592" y="0"/>
                    <a:pt x="7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7" name="Google Shape;1297;p54"/>
          <p:cNvGrpSpPr/>
          <p:nvPr/>
        </p:nvGrpSpPr>
        <p:grpSpPr>
          <a:xfrm>
            <a:off x="4" y="-3"/>
            <a:ext cx="1286039" cy="1286039"/>
            <a:chOff x="4550525" y="238125"/>
            <a:chExt cx="746525" cy="746525"/>
          </a:xfrm>
        </p:grpSpPr>
        <p:sp>
          <p:nvSpPr>
            <p:cNvPr id="1298" name="Google Shape;1298;p54"/>
            <p:cNvSpPr/>
            <p:nvPr/>
          </p:nvSpPr>
          <p:spPr>
            <a:xfrm>
              <a:off x="4550525" y="238125"/>
              <a:ext cx="746525" cy="746525"/>
            </a:xfrm>
            <a:custGeom>
              <a:rect b="b" l="l" r="r" t="t"/>
              <a:pathLst>
                <a:path extrusionOk="0" h="29861" w="29861">
                  <a:moveTo>
                    <a:pt x="0" y="0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4"/>
            <p:cNvSpPr/>
            <p:nvPr/>
          </p:nvSpPr>
          <p:spPr>
            <a:xfrm>
              <a:off x="4550525" y="424750"/>
              <a:ext cx="746525" cy="373275"/>
            </a:xfrm>
            <a:custGeom>
              <a:rect b="b" l="l" r="r" t="t"/>
              <a:pathLst>
                <a:path extrusionOk="0" h="14931" w="29861">
                  <a:moveTo>
                    <a:pt x="0" y="0"/>
                  </a:moveTo>
                  <a:lnTo>
                    <a:pt x="0" y="14930"/>
                  </a:lnTo>
                  <a:lnTo>
                    <a:pt x="29861" y="14930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0" name="Google Shape;1300;p54"/>
          <p:cNvGrpSpPr/>
          <p:nvPr/>
        </p:nvGrpSpPr>
        <p:grpSpPr>
          <a:xfrm rot="10800000">
            <a:off x="6571917" y="318"/>
            <a:ext cx="2572077" cy="1285393"/>
            <a:chOff x="4550525" y="984625"/>
            <a:chExt cx="1493050" cy="746150"/>
          </a:xfrm>
        </p:grpSpPr>
        <p:sp>
          <p:nvSpPr>
            <p:cNvPr id="1301" name="Google Shape;1301;p54"/>
            <p:cNvSpPr/>
            <p:nvPr/>
          </p:nvSpPr>
          <p:spPr>
            <a:xfrm>
              <a:off x="4550525" y="984625"/>
              <a:ext cx="746525" cy="746150"/>
            </a:xfrm>
            <a:custGeom>
              <a:rect b="b" l="l" r="r" t="t"/>
              <a:pathLst>
                <a:path extrusionOk="0" h="29846" w="29861">
                  <a:moveTo>
                    <a:pt x="0" y="1"/>
                  </a:moveTo>
                  <a:lnTo>
                    <a:pt x="0" y="29846"/>
                  </a:lnTo>
                  <a:lnTo>
                    <a:pt x="29861" y="29846"/>
                  </a:lnTo>
                  <a:lnTo>
                    <a:pt x="29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4"/>
            <p:cNvSpPr/>
            <p:nvPr/>
          </p:nvSpPr>
          <p:spPr>
            <a:xfrm>
              <a:off x="4737150" y="1171250"/>
              <a:ext cx="373275" cy="373300"/>
            </a:xfrm>
            <a:custGeom>
              <a:rect b="b" l="l" r="r" t="t"/>
              <a:pathLst>
                <a:path extrusionOk="0" h="14932" w="14931">
                  <a:moveTo>
                    <a:pt x="7465" y="1"/>
                  </a:moveTo>
                  <a:cubicBezTo>
                    <a:pt x="3339" y="1"/>
                    <a:pt x="0" y="3339"/>
                    <a:pt x="0" y="7466"/>
                  </a:cubicBezTo>
                  <a:cubicBezTo>
                    <a:pt x="0" y="11577"/>
                    <a:pt x="3339" y="14931"/>
                    <a:pt x="7465" y="14931"/>
                  </a:cubicBezTo>
                  <a:cubicBezTo>
                    <a:pt x="11592" y="14931"/>
                    <a:pt x="14931" y="11577"/>
                    <a:pt x="14931" y="7466"/>
                  </a:cubicBezTo>
                  <a:cubicBezTo>
                    <a:pt x="14931" y="3339"/>
                    <a:pt x="11592" y="1"/>
                    <a:pt x="7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03" name="Google Shape;1303;p54"/>
            <p:cNvGrpSpPr/>
            <p:nvPr/>
          </p:nvGrpSpPr>
          <p:grpSpPr>
            <a:xfrm>
              <a:off x="4737150" y="984625"/>
              <a:ext cx="1306425" cy="746150"/>
              <a:chOff x="4737150" y="984625"/>
              <a:chExt cx="1306425" cy="746150"/>
            </a:xfrm>
          </p:grpSpPr>
          <p:sp>
            <p:nvSpPr>
              <p:cNvPr id="1304" name="Google Shape;1304;p54"/>
              <p:cNvSpPr/>
              <p:nvPr/>
            </p:nvSpPr>
            <p:spPr>
              <a:xfrm>
                <a:off x="5297025" y="984625"/>
                <a:ext cx="746550" cy="746150"/>
              </a:xfrm>
              <a:custGeom>
                <a:rect b="b" l="l" r="r" t="t"/>
                <a:pathLst>
                  <a:path extrusionOk="0" h="29846" w="29862">
                    <a:moveTo>
                      <a:pt x="14931" y="1"/>
                    </a:moveTo>
                    <a:cubicBezTo>
                      <a:pt x="6662" y="1"/>
                      <a:pt x="1" y="6662"/>
                      <a:pt x="1" y="14931"/>
                    </a:cubicBezTo>
                    <a:cubicBezTo>
                      <a:pt x="1" y="23200"/>
                      <a:pt x="6662" y="29846"/>
                      <a:pt x="14931" y="29846"/>
                    </a:cubicBezTo>
                    <a:cubicBezTo>
                      <a:pt x="23200" y="29846"/>
                      <a:pt x="29861" y="23200"/>
                      <a:pt x="29861" y="14931"/>
                    </a:cubicBezTo>
                    <a:cubicBezTo>
                      <a:pt x="29861" y="6662"/>
                      <a:pt x="23200" y="1"/>
                      <a:pt x="149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54"/>
              <p:cNvSpPr/>
              <p:nvPr/>
            </p:nvSpPr>
            <p:spPr>
              <a:xfrm>
                <a:off x="5483650" y="1171250"/>
                <a:ext cx="373300" cy="373300"/>
              </a:xfrm>
              <a:custGeom>
                <a:rect b="b" l="l" r="r" t="t"/>
                <a:pathLst>
                  <a:path extrusionOk="0" h="14932" w="14932">
                    <a:moveTo>
                      <a:pt x="7466" y="1"/>
                    </a:moveTo>
                    <a:cubicBezTo>
                      <a:pt x="3324" y="1"/>
                      <a:pt x="1" y="3324"/>
                      <a:pt x="1" y="7466"/>
                    </a:cubicBezTo>
                    <a:cubicBezTo>
                      <a:pt x="1" y="11593"/>
                      <a:pt x="3324" y="14931"/>
                      <a:pt x="7466" y="14931"/>
                    </a:cubicBezTo>
                    <a:cubicBezTo>
                      <a:pt x="11593" y="14931"/>
                      <a:pt x="14931" y="11593"/>
                      <a:pt x="14931" y="7466"/>
                    </a:cubicBezTo>
                    <a:cubicBezTo>
                      <a:pt x="14931" y="3324"/>
                      <a:pt x="11593" y="1"/>
                      <a:pt x="7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54"/>
              <p:cNvSpPr/>
              <p:nvPr/>
            </p:nvSpPr>
            <p:spPr>
              <a:xfrm>
                <a:off x="5483650" y="1171250"/>
                <a:ext cx="373300" cy="373300"/>
              </a:xfrm>
              <a:custGeom>
                <a:rect b="b" l="l" r="r" t="t"/>
                <a:pathLst>
                  <a:path extrusionOk="0" h="14932" w="14932">
                    <a:moveTo>
                      <a:pt x="7466" y="1"/>
                    </a:moveTo>
                    <a:cubicBezTo>
                      <a:pt x="3324" y="1"/>
                      <a:pt x="1" y="3324"/>
                      <a:pt x="1" y="7466"/>
                    </a:cubicBezTo>
                    <a:cubicBezTo>
                      <a:pt x="1" y="11593"/>
                      <a:pt x="3324" y="14931"/>
                      <a:pt x="7466" y="14931"/>
                    </a:cubicBezTo>
                    <a:cubicBezTo>
                      <a:pt x="11593" y="14931"/>
                      <a:pt x="14931" y="11593"/>
                      <a:pt x="14931" y="7466"/>
                    </a:cubicBezTo>
                    <a:cubicBezTo>
                      <a:pt x="14931" y="3324"/>
                      <a:pt x="11593" y="1"/>
                      <a:pt x="7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54"/>
              <p:cNvSpPr/>
              <p:nvPr/>
            </p:nvSpPr>
            <p:spPr>
              <a:xfrm>
                <a:off x="4737150" y="1171250"/>
                <a:ext cx="1119800" cy="373300"/>
              </a:xfrm>
              <a:custGeom>
                <a:rect b="b" l="l" r="r" t="t"/>
                <a:pathLst>
                  <a:path extrusionOk="0" h="14932" w="44792">
                    <a:moveTo>
                      <a:pt x="7465" y="1"/>
                    </a:moveTo>
                    <a:cubicBezTo>
                      <a:pt x="3339" y="1"/>
                      <a:pt x="0" y="3339"/>
                      <a:pt x="0" y="7466"/>
                    </a:cubicBezTo>
                    <a:cubicBezTo>
                      <a:pt x="0" y="11577"/>
                      <a:pt x="3339" y="14931"/>
                      <a:pt x="7465" y="14931"/>
                    </a:cubicBezTo>
                    <a:lnTo>
                      <a:pt x="37326" y="14931"/>
                    </a:lnTo>
                    <a:cubicBezTo>
                      <a:pt x="41453" y="14931"/>
                      <a:pt x="44791" y="11577"/>
                      <a:pt x="44791" y="7466"/>
                    </a:cubicBezTo>
                    <a:cubicBezTo>
                      <a:pt x="44791" y="3339"/>
                      <a:pt x="41453" y="1"/>
                      <a:pt x="37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08" name="Google Shape;1308;p54"/>
          <p:cNvGrpSpPr/>
          <p:nvPr/>
        </p:nvGrpSpPr>
        <p:grpSpPr>
          <a:xfrm rot="5400000">
            <a:off x="8679329" y="3537364"/>
            <a:ext cx="1122386" cy="2243080"/>
            <a:chOff x="8309867" y="3476508"/>
            <a:chExt cx="834116" cy="1666974"/>
          </a:xfrm>
        </p:grpSpPr>
        <p:sp>
          <p:nvSpPr>
            <p:cNvPr id="1309" name="Google Shape;1309;p54"/>
            <p:cNvSpPr/>
            <p:nvPr/>
          </p:nvSpPr>
          <p:spPr>
            <a:xfrm rot="5400000">
              <a:off x="8309850" y="4309350"/>
              <a:ext cx="834149" cy="834116"/>
            </a:xfrm>
            <a:custGeom>
              <a:rect b="b" l="l" r="r" t="t"/>
              <a:pathLst>
                <a:path extrusionOk="0" h="25238" w="25239">
                  <a:moveTo>
                    <a:pt x="0" y="0"/>
                  </a:moveTo>
                  <a:lnTo>
                    <a:pt x="0" y="25238"/>
                  </a:lnTo>
                  <a:lnTo>
                    <a:pt x="25238" y="25238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4"/>
            <p:cNvSpPr/>
            <p:nvPr/>
          </p:nvSpPr>
          <p:spPr>
            <a:xfrm rot="5400000">
              <a:off x="8310726" y="4308904"/>
              <a:ext cx="832827" cy="833686"/>
            </a:xfrm>
            <a:custGeom>
              <a:rect b="b" l="l" r="r" t="t"/>
              <a:pathLst>
                <a:path extrusionOk="0" h="25225" w="25199">
                  <a:moveTo>
                    <a:pt x="17869" y="0"/>
                  </a:moveTo>
                  <a:cubicBezTo>
                    <a:pt x="17869" y="9699"/>
                    <a:pt x="10221" y="17961"/>
                    <a:pt x="25" y="17961"/>
                  </a:cubicBezTo>
                  <a:cubicBezTo>
                    <a:pt x="17" y="17961"/>
                    <a:pt x="9" y="17961"/>
                    <a:pt x="0" y="17961"/>
                  </a:cubicBezTo>
                  <a:lnTo>
                    <a:pt x="0" y="25224"/>
                  </a:lnTo>
                  <a:cubicBezTo>
                    <a:pt x="7238" y="25224"/>
                    <a:pt x="13247" y="22332"/>
                    <a:pt x="17816" y="17789"/>
                  </a:cubicBezTo>
                  <a:cubicBezTo>
                    <a:pt x="22518" y="13061"/>
                    <a:pt x="25172" y="6669"/>
                    <a:pt x="25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4"/>
            <p:cNvSpPr/>
            <p:nvPr/>
          </p:nvSpPr>
          <p:spPr>
            <a:xfrm rot="5400000">
              <a:off x="8792380" y="4306937"/>
              <a:ext cx="349206" cy="353999"/>
            </a:xfrm>
            <a:custGeom>
              <a:rect b="b" l="l" r="r" t="t"/>
              <a:pathLst>
                <a:path extrusionOk="0" h="10711" w="10566">
                  <a:moveTo>
                    <a:pt x="0" y="0"/>
                  </a:moveTo>
                  <a:lnTo>
                    <a:pt x="0" y="10710"/>
                  </a:lnTo>
                  <a:cubicBezTo>
                    <a:pt x="5957" y="10710"/>
                    <a:pt x="10566" y="5916"/>
                    <a:pt x="10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54"/>
            <p:cNvSpPr/>
            <p:nvPr/>
          </p:nvSpPr>
          <p:spPr>
            <a:xfrm flipH="1" rot="5400000">
              <a:off x="8310726" y="3476079"/>
              <a:ext cx="832827" cy="833686"/>
            </a:xfrm>
            <a:custGeom>
              <a:rect b="b" l="l" r="r" t="t"/>
              <a:pathLst>
                <a:path extrusionOk="0" h="25225" w="25199">
                  <a:moveTo>
                    <a:pt x="17869" y="0"/>
                  </a:moveTo>
                  <a:cubicBezTo>
                    <a:pt x="17869" y="9699"/>
                    <a:pt x="10221" y="17961"/>
                    <a:pt x="25" y="17961"/>
                  </a:cubicBezTo>
                  <a:cubicBezTo>
                    <a:pt x="17" y="17961"/>
                    <a:pt x="9" y="17961"/>
                    <a:pt x="0" y="17961"/>
                  </a:cubicBezTo>
                  <a:lnTo>
                    <a:pt x="0" y="25224"/>
                  </a:lnTo>
                  <a:cubicBezTo>
                    <a:pt x="7238" y="25224"/>
                    <a:pt x="13247" y="22332"/>
                    <a:pt x="17816" y="17789"/>
                  </a:cubicBezTo>
                  <a:cubicBezTo>
                    <a:pt x="22518" y="13061"/>
                    <a:pt x="25172" y="6669"/>
                    <a:pt x="25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4"/>
            <p:cNvSpPr/>
            <p:nvPr/>
          </p:nvSpPr>
          <p:spPr>
            <a:xfrm flipH="1" rot="5400000">
              <a:off x="8792380" y="3964086"/>
              <a:ext cx="349206" cy="353999"/>
            </a:xfrm>
            <a:custGeom>
              <a:rect b="b" l="l" r="r" t="t"/>
              <a:pathLst>
                <a:path extrusionOk="0" h="10711" w="10566">
                  <a:moveTo>
                    <a:pt x="0" y="0"/>
                  </a:moveTo>
                  <a:lnTo>
                    <a:pt x="0" y="10710"/>
                  </a:lnTo>
                  <a:cubicBezTo>
                    <a:pt x="5957" y="10710"/>
                    <a:pt x="10566" y="5916"/>
                    <a:pt x="10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4" name="Google Shape;1314;p54"/>
          <p:cNvGrpSpPr/>
          <p:nvPr/>
        </p:nvGrpSpPr>
        <p:grpSpPr>
          <a:xfrm rot="5400000">
            <a:off x="-657696" y="3537364"/>
            <a:ext cx="1122386" cy="2243080"/>
            <a:chOff x="8309867" y="3476508"/>
            <a:chExt cx="834116" cy="1666974"/>
          </a:xfrm>
        </p:grpSpPr>
        <p:sp>
          <p:nvSpPr>
            <p:cNvPr id="1315" name="Google Shape;1315;p54"/>
            <p:cNvSpPr/>
            <p:nvPr/>
          </p:nvSpPr>
          <p:spPr>
            <a:xfrm rot="5400000">
              <a:off x="8309850" y="4309350"/>
              <a:ext cx="834149" cy="834116"/>
            </a:xfrm>
            <a:custGeom>
              <a:rect b="b" l="l" r="r" t="t"/>
              <a:pathLst>
                <a:path extrusionOk="0" h="25238" w="25239">
                  <a:moveTo>
                    <a:pt x="0" y="0"/>
                  </a:moveTo>
                  <a:lnTo>
                    <a:pt x="0" y="25238"/>
                  </a:lnTo>
                  <a:lnTo>
                    <a:pt x="25238" y="25238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4"/>
            <p:cNvSpPr/>
            <p:nvPr/>
          </p:nvSpPr>
          <p:spPr>
            <a:xfrm rot="5400000">
              <a:off x="8310726" y="4308904"/>
              <a:ext cx="832827" cy="833686"/>
            </a:xfrm>
            <a:custGeom>
              <a:rect b="b" l="l" r="r" t="t"/>
              <a:pathLst>
                <a:path extrusionOk="0" h="25225" w="25199">
                  <a:moveTo>
                    <a:pt x="17869" y="0"/>
                  </a:moveTo>
                  <a:cubicBezTo>
                    <a:pt x="17869" y="9699"/>
                    <a:pt x="10221" y="17961"/>
                    <a:pt x="25" y="17961"/>
                  </a:cubicBezTo>
                  <a:cubicBezTo>
                    <a:pt x="17" y="17961"/>
                    <a:pt x="9" y="17961"/>
                    <a:pt x="0" y="17961"/>
                  </a:cubicBezTo>
                  <a:lnTo>
                    <a:pt x="0" y="25224"/>
                  </a:lnTo>
                  <a:cubicBezTo>
                    <a:pt x="7238" y="25224"/>
                    <a:pt x="13247" y="22332"/>
                    <a:pt x="17816" y="17789"/>
                  </a:cubicBezTo>
                  <a:cubicBezTo>
                    <a:pt x="22518" y="13061"/>
                    <a:pt x="25172" y="6669"/>
                    <a:pt x="25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4"/>
            <p:cNvSpPr/>
            <p:nvPr/>
          </p:nvSpPr>
          <p:spPr>
            <a:xfrm rot="5400000">
              <a:off x="8792380" y="4306937"/>
              <a:ext cx="349206" cy="353999"/>
            </a:xfrm>
            <a:custGeom>
              <a:rect b="b" l="l" r="r" t="t"/>
              <a:pathLst>
                <a:path extrusionOk="0" h="10711" w="10566">
                  <a:moveTo>
                    <a:pt x="0" y="0"/>
                  </a:moveTo>
                  <a:lnTo>
                    <a:pt x="0" y="10710"/>
                  </a:lnTo>
                  <a:cubicBezTo>
                    <a:pt x="5957" y="10710"/>
                    <a:pt x="10566" y="5916"/>
                    <a:pt x="10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54"/>
            <p:cNvSpPr/>
            <p:nvPr/>
          </p:nvSpPr>
          <p:spPr>
            <a:xfrm flipH="1" rot="5400000">
              <a:off x="8310726" y="3476079"/>
              <a:ext cx="832827" cy="833686"/>
            </a:xfrm>
            <a:custGeom>
              <a:rect b="b" l="l" r="r" t="t"/>
              <a:pathLst>
                <a:path extrusionOk="0" h="25225" w="25199">
                  <a:moveTo>
                    <a:pt x="17869" y="0"/>
                  </a:moveTo>
                  <a:cubicBezTo>
                    <a:pt x="17869" y="9699"/>
                    <a:pt x="10221" y="17961"/>
                    <a:pt x="25" y="17961"/>
                  </a:cubicBezTo>
                  <a:cubicBezTo>
                    <a:pt x="17" y="17961"/>
                    <a:pt x="9" y="17961"/>
                    <a:pt x="0" y="17961"/>
                  </a:cubicBezTo>
                  <a:lnTo>
                    <a:pt x="0" y="25224"/>
                  </a:lnTo>
                  <a:cubicBezTo>
                    <a:pt x="7238" y="25224"/>
                    <a:pt x="13247" y="22332"/>
                    <a:pt x="17816" y="17789"/>
                  </a:cubicBezTo>
                  <a:cubicBezTo>
                    <a:pt x="22518" y="13061"/>
                    <a:pt x="25172" y="6669"/>
                    <a:pt x="25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4"/>
            <p:cNvSpPr/>
            <p:nvPr/>
          </p:nvSpPr>
          <p:spPr>
            <a:xfrm flipH="1" rot="5400000">
              <a:off x="8792380" y="3964086"/>
              <a:ext cx="349206" cy="353999"/>
            </a:xfrm>
            <a:custGeom>
              <a:rect b="b" l="l" r="r" t="t"/>
              <a:pathLst>
                <a:path extrusionOk="0" h="10711" w="10566">
                  <a:moveTo>
                    <a:pt x="0" y="0"/>
                  </a:moveTo>
                  <a:lnTo>
                    <a:pt x="0" y="10710"/>
                  </a:lnTo>
                  <a:cubicBezTo>
                    <a:pt x="5957" y="10710"/>
                    <a:pt x="10566" y="5916"/>
                    <a:pt x="10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5_1_1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1" name="Google Shape;1321;p55"/>
          <p:cNvGrpSpPr/>
          <p:nvPr/>
        </p:nvGrpSpPr>
        <p:grpSpPr>
          <a:xfrm rot="-5400000">
            <a:off x="-657696" y="-560336"/>
            <a:ext cx="1122386" cy="2243080"/>
            <a:chOff x="8309867" y="3476508"/>
            <a:chExt cx="834116" cy="1666974"/>
          </a:xfrm>
        </p:grpSpPr>
        <p:sp>
          <p:nvSpPr>
            <p:cNvPr id="1322" name="Google Shape;1322;p55"/>
            <p:cNvSpPr/>
            <p:nvPr/>
          </p:nvSpPr>
          <p:spPr>
            <a:xfrm rot="5400000">
              <a:off x="8309850" y="4309350"/>
              <a:ext cx="834149" cy="834116"/>
            </a:xfrm>
            <a:custGeom>
              <a:rect b="b" l="l" r="r" t="t"/>
              <a:pathLst>
                <a:path extrusionOk="0" h="25238" w="25239">
                  <a:moveTo>
                    <a:pt x="0" y="0"/>
                  </a:moveTo>
                  <a:lnTo>
                    <a:pt x="0" y="25238"/>
                  </a:lnTo>
                  <a:lnTo>
                    <a:pt x="25238" y="25238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5"/>
            <p:cNvSpPr/>
            <p:nvPr/>
          </p:nvSpPr>
          <p:spPr>
            <a:xfrm rot="5400000">
              <a:off x="8310726" y="4308904"/>
              <a:ext cx="832827" cy="833686"/>
            </a:xfrm>
            <a:custGeom>
              <a:rect b="b" l="l" r="r" t="t"/>
              <a:pathLst>
                <a:path extrusionOk="0" h="25225" w="25199">
                  <a:moveTo>
                    <a:pt x="17869" y="0"/>
                  </a:moveTo>
                  <a:cubicBezTo>
                    <a:pt x="17869" y="9699"/>
                    <a:pt x="10221" y="17961"/>
                    <a:pt x="25" y="17961"/>
                  </a:cubicBezTo>
                  <a:cubicBezTo>
                    <a:pt x="17" y="17961"/>
                    <a:pt x="9" y="17961"/>
                    <a:pt x="0" y="17961"/>
                  </a:cubicBezTo>
                  <a:lnTo>
                    <a:pt x="0" y="25224"/>
                  </a:lnTo>
                  <a:cubicBezTo>
                    <a:pt x="7238" y="25224"/>
                    <a:pt x="13247" y="22332"/>
                    <a:pt x="17816" y="17789"/>
                  </a:cubicBezTo>
                  <a:cubicBezTo>
                    <a:pt x="22518" y="13061"/>
                    <a:pt x="25172" y="6669"/>
                    <a:pt x="25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5"/>
            <p:cNvSpPr/>
            <p:nvPr/>
          </p:nvSpPr>
          <p:spPr>
            <a:xfrm rot="5400000">
              <a:off x="8792380" y="4306937"/>
              <a:ext cx="349206" cy="353999"/>
            </a:xfrm>
            <a:custGeom>
              <a:rect b="b" l="l" r="r" t="t"/>
              <a:pathLst>
                <a:path extrusionOk="0" h="10711" w="10566">
                  <a:moveTo>
                    <a:pt x="0" y="0"/>
                  </a:moveTo>
                  <a:lnTo>
                    <a:pt x="0" y="10710"/>
                  </a:lnTo>
                  <a:cubicBezTo>
                    <a:pt x="5957" y="10710"/>
                    <a:pt x="10566" y="5916"/>
                    <a:pt x="10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5"/>
            <p:cNvSpPr/>
            <p:nvPr/>
          </p:nvSpPr>
          <p:spPr>
            <a:xfrm flipH="1" rot="5400000">
              <a:off x="8310726" y="3476079"/>
              <a:ext cx="832827" cy="833686"/>
            </a:xfrm>
            <a:custGeom>
              <a:rect b="b" l="l" r="r" t="t"/>
              <a:pathLst>
                <a:path extrusionOk="0" h="25225" w="25199">
                  <a:moveTo>
                    <a:pt x="17869" y="0"/>
                  </a:moveTo>
                  <a:cubicBezTo>
                    <a:pt x="17869" y="9699"/>
                    <a:pt x="10221" y="17961"/>
                    <a:pt x="25" y="17961"/>
                  </a:cubicBezTo>
                  <a:cubicBezTo>
                    <a:pt x="17" y="17961"/>
                    <a:pt x="9" y="17961"/>
                    <a:pt x="0" y="17961"/>
                  </a:cubicBezTo>
                  <a:lnTo>
                    <a:pt x="0" y="25224"/>
                  </a:lnTo>
                  <a:cubicBezTo>
                    <a:pt x="7238" y="25224"/>
                    <a:pt x="13247" y="22332"/>
                    <a:pt x="17816" y="17789"/>
                  </a:cubicBezTo>
                  <a:cubicBezTo>
                    <a:pt x="22518" y="13061"/>
                    <a:pt x="25172" y="6669"/>
                    <a:pt x="25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5"/>
            <p:cNvSpPr/>
            <p:nvPr/>
          </p:nvSpPr>
          <p:spPr>
            <a:xfrm flipH="1" rot="5400000">
              <a:off x="8792380" y="3964086"/>
              <a:ext cx="349206" cy="353999"/>
            </a:xfrm>
            <a:custGeom>
              <a:rect b="b" l="l" r="r" t="t"/>
              <a:pathLst>
                <a:path extrusionOk="0" h="10711" w="10566">
                  <a:moveTo>
                    <a:pt x="0" y="0"/>
                  </a:moveTo>
                  <a:lnTo>
                    <a:pt x="0" y="10710"/>
                  </a:lnTo>
                  <a:cubicBezTo>
                    <a:pt x="5957" y="10710"/>
                    <a:pt x="10566" y="5916"/>
                    <a:pt x="10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7" name="Google Shape;1327;p55"/>
          <p:cNvGrpSpPr/>
          <p:nvPr/>
        </p:nvGrpSpPr>
        <p:grpSpPr>
          <a:xfrm rot="-5400000">
            <a:off x="8679329" y="-560336"/>
            <a:ext cx="1122386" cy="2243080"/>
            <a:chOff x="8309867" y="3476508"/>
            <a:chExt cx="834116" cy="1666974"/>
          </a:xfrm>
        </p:grpSpPr>
        <p:sp>
          <p:nvSpPr>
            <p:cNvPr id="1328" name="Google Shape;1328;p55"/>
            <p:cNvSpPr/>
            <p:nvPr/>
          </p:nvSpPr>
          <p:spPr>
            <a:xfrm rot="5400000">
              <a:off x="8309850" y="4309350"/>
              <a:ext cx="834149" cy="834116"/>
            </a:xfrm>
            <a:custGeom>
              <a:rect b="b" l="l" r="r" t="t"/>
              <a:pathLst>
                <a:path extrusionOk="0" h="25238" w="25239">
                  <a:moveTo>
                    <a:pt x="0" y="0"/>
                  </a:moveTo>
                  <a:lnTo>
                    <a:pt x="0" y="25238"/>
                  </a:lnTo>
                  <a:lnTo>
                    <a:pt x="25238" y="25238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5"/>
            <p:cNvSpPr/>
            <p:nvPr/>
          </p:nvSpPr>
          <p:spPr>
            <a:xfrm rot="5400000">
              <a:off x="8310726" y="4308904"/>
              <a:ext cx="832827" cy="833686"/>
            </a:xfrm>
            <a:custGeom>
              <a:rect b="b" l="l" r="r" t="t"/>
              <a:pathLst>
                <a:path extrusionOk="0" h="25225" w="25199">
                  <a:moveTo>
                    <a:pt x="17869" y="0"/>
                  </a:moveTo>
                  <a:cubicBezTo>
                    <a:pt x="17869" y="9699"/>
                    <a:pt x="10221" y="17961"/>
                    <a:pt x="25" y="17961"/>
                  </a:cubicBezTo>
                  <a:cubicBezTo>
                    <a:pt x="17" y="17961"/>
                    <a:pt x="9" y="17961"/>
                    <a:pt x="0" y="17961"/>
                  </a:cubicBezTo>
                  <a:lnTo>
                    <a:pt x="0" y="25224"/>
                  </a:lnTo>
                  <a:cubicBezTo>
                    <a:pt x="7238" y="25224"/>
                    <a:pt x="13247" y="22332"/>
                    <a:pt x="17816" y="17789"/>
                  </a:cubicBezTo>
                  <a:cubicBezTo>
                    <a:pt x="22518" y="13061"/>
                    <a:pt x="25172" y="6669"/>
                    <a:pt x="25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5"/>
            <p:cNvSpPr/>
            <p:nvPr/>
          </p:nvSpPr>
          <p:spPr>
            <a:xfrm rot="5400000">
              <a:off x="8792380" y="4306937"/>
              <a:ext cx="349206" cy="353999"/>
            </a:xfrm>
            <a:custGeom>
              <a:rect b="b" l="l" r="r" t="t"/>
              <a:pathLst>
                <a:path extrusionOk="0" h="10711" w="10566">
                  <a:moveTo>
                    <a:pt x="0" y="0"/>
                  </a:moveTo>
                  <a:lnTo>
                    <a:pt x="0" y="10710"/>
                  </a:lnTo>
                  <a:cubicBezTo>
                    <a:pt x="5957" y="10710"/>
                    <a:pt x="10566" y="5916"/>
                    <a:pt x="10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5"/>
            <p:cNvSpPr/>
            <p:nvPr/>
          </p:nvSpPr>
          <p:spPr>
            <a:xfrm flipH="1" rot="5400000">
              <a:off x="8310726" y="3476079"/>
              <a:ext cx="832827" cy="833686"/>
            </a:xfrm>
            <a:custGeom>
              <a:rect b="b" l="l" r="r" t="t"/>
              <a:pathLst>
                <a:path extrusionOk="0" h="25225" w="25199">
                  <a:moveTo>
                    <a:pt x="17869" y="0"/>
                  </a:moveTo>
                  <a:cubicBezTo>
                    <a:pt x="17869" y="9699"/>
                    <a:pt x="10221" y="17961"/>
                    <a:pt x="25" y="17961"/>
                  </a:cubicBezTo>
                  <a:cubicBezTo>
                    <a:pt x="17" y="17961"/>
                    <a:pt x="9" y="17961"/>
                    <a:pt x="0" y="17961"/>
                  </a:cubicBezTo>
                  <a:lnTo>
                    <a:pt x="0" y="25224"/>
                  </a:lnTo>
                  <a:cubicBezTo>
                    <a:pt x="7238" y="25224"/>
                    <a:pt x="13247" y="22332"/>
                    <a:pt x="17816" y="17789"/>
                  </a:cubicBezTo>
                  <a:cubicBezTo>
                    <a:pt x="22518" y="13061"/>
                    <a:pt x="25172" y="6669"/>
                    <a:pt x="25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5"/>
            <p:cNvSpPr/>
            <p:nvPr/>
          </p:nvSpPr>
          <p:spPr>
            <a:xfrm flipH="1" rot="5400000">
              <a:off x="8792380" y="3964086"/>
              <a:ext cx="349206" cy="353999"/>
            </a:xfrm>
            <a:custGeom>
              <a:rect b="b" l="l" r="r" t="t"/>
              <a:pathLst>
                <a:path extrusionOk="0" h="10711" w="10566">
                  <a:moveTo>
                    <a:pt x="0" y="0"/>
                  </a:moveTo>
                  <a:lnTo>
                    <a:pt x="0" y="10710"/>
                  </a:lnTo>
                  <a:cubicBezTo>
                    <a:pt x="5957" y="10710"/>
                    <a:pt x="10566" y="5916"/>
                    <a:pt x="10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3" name="Google Shape;1333;p55"/>
          <p:cNvGrpSpPr/>
          <p:nvPr/>
        </p:nvGrpSpPr>
        <p:grpSpPr>
          <a:xfrm rot="10800000">
            <a:off x="-237" y="2794648"/>
            <a:ext cx="1180704" cy="1180743"/>
            <a:chOff x="4550525" y="1730750"/>
            <a:chExt cx="746525" cy="746550"/>
          </a:xfrm>
        </p:grpSpPr>
        <p:sp>
          <p:nvSpPr>
            <p:cNvPr id="1334" name="Google Shape;1334;p55"/>
            <p:cNvSpPr/>
            <p:nvPr/>
          </p:nvSpPr>
          <p:spPr>
            <a:xfrm>
              <a:off x="4550525" y="1730750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0" y="1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5"/>
            <p:cNvSpPr/>
            <p:nvPr/>
          </p:nvSpPr>
          <p:spPr>
            <a:xfrm>
              <a:off x="4923775" y="1731150"/>
              <a:ext cx="373275" cy="372900"/>
            </a:xfrm>
            <a:custGeom>
              <a:rect b="b" l="l" r="r" t="t"/>
              <a:pathLst>
                <a:path extrusionOk="0" h="14916" w="14931">
                  <a:moveTo>
                    <a:pt x="14931" y="0"/>
                  </a:moveTo>
                  <a:cubicBezTo>
                    <a:pt x="6677" y="0"/>
                    <a:pt x="0" y="6677"/>
                    <a:pt x="0" y="14915"/>
                  </a:cubicBezTo>
                  <a:cubicBezTo>
                    <a:pt x="8238" y="14915"/>
                    <a:pt x="14931" y="8238"/>
                    <a:pt x="14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55"/>
            <p:cNvSpPr/>
            <p:nvPr/>
          </p:nvSpPr>
          <p:spPr>
            <a:xfrm>
              <a:off x="4550525" y="2104025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14930" y="0"/>
                  </a:moveTo>
                  <a:cubicBezTo>
                    <a:pt x="6677" y="0"/>
                    <a:pt x="0" y="6693"/>
                    <a:pt x="0" y="14930"/>
                  </a:cubicBezTo>
                  <a:cubicBezTo>
                    <a:pt x="8238" y="14930"/>
                    <a:pt x="14930" y="8254"/>
                    <a:pt x="14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5"/>
            <p:cNvSpPr/>
            <p:nvPr/>
          </p:nvSpPr>
          <p:spPr>
            <a:xfrm>
              <a:off x="4923775" y="2104025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0" y="0"/>
                  </a:moveTo>
                  <a:cubicBezTo>
                    <a:pt x="0" y="8254"/>
                    <a:pt x="6677" y="14930"/>
                    <a:pt x="14931" y="14930"/>
                  </a:cubicBezTo>
                  <a:cubicBezTo>
                    <a:pt x="14931" y="6693"/>
                    <a:pt x="8238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55"/>
            <p:cNvSpPr/>
            <p:nvPr/>
          </p:nvSpPr>
          <p:spPr>
            <a:xfrm>
              <a:off x="4550525" y="1731150"/>
              <a:ext cx="373275" cy="372900"/>
            </a:xfrm>
            <a:custGeom>
              <a:rect b="b" l="l" r="r" t="t"/>
              <a:pathLst>
                <a:path extrusionOk="0" h="14916" w="14931">
                  <a:moveTo>
                    <a:pt x="0" y="0"/>
                  </a:moveTo>
                  <a:cubicBezTo>
                    <a:pt x="0" y="8238"/>
                    <a:pt x="6677" y="14915"/>
                    <a:pt x="14930" y="14915"/>
                  </a:cubicBezTo>
                  <a:cubicBezTo>
                    <a:pt x="14930" y="6677"/>
                    <a:pt x="8238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9" name="Google Shape;1339;p55"/>
          <p:cNvGrpSpPr/>
          <p:nvPr/>
        </p:nvGrpSpPr>
        <p:grpSpPr>
          <a:xfrm>
            <a:off x="1180275" y="3962954"/>
            <a:ext cx="1180743" cy="1180743"/>
            <a:chOff x="5297025" y="2477275"/>
            <a:chExt cx="746550" cy="746550"/>
          </a:xfrm>
        </p:grpSpPr>
        <p:sp>
          <p:nvSpPr>
            <p:cNvPr id="1340" name="Google Shape;1340;p55"/>
            <p:cNvSpPr/>
            <p:nvPr/>
          </p:nvSpPr>
          <p:spPr>
            <a:xfrm>
              <a:off x="5297025" y="2477275"/>
              <a:ext cx="746550" cy="746550"/>
            </a:xfrm>
            <a:custGeom>
              <a:rect b="b" l="l" r="r" t="t"/>
              <a:pathLst>
                <a:path extrusionOk="0" h="29862" w="29862">
                  <a:moveTo>
                    <a:pt x="1" y="0"/>
                  </a:moveTo>
                  <a:lnTo>
                    <a:pt x="1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55"/>
            <p:cNvSpPr/>
            <p:nvPr/>
          </p:nvSpPr>
          <p:spPr>
            <a:xfrm>
              <a:off x="5297025" y="2477275"/>
              <a:ext cx="746550" cy="746550"/>
            </a:xfrm>
            <a:custGeom>
              <a:rect b="b" l="l" r="r" t="t"/>
              <a:pathLst>
                <a:path extrusionOk="0" h="29862" w="29862">
                  <a:moveTo>
                    <a:pt x="1" y="0"/>
                  </a:move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2" name="Google Shape;1342;p55"/>
          <p:cNvGrpSpPr/>
          <p:nvPr/>
        </p:nvGrpSpPr>
        <p:grpSpPr>
          <a:xfrm>
            <a:off x="204" y="3962954"/>
            <a:ext cx="1180704" cy="1180743"/>
            <a:chOff x="4550525" y="2477275"/>
            <a:chExt cx="746525" cy="746550"/>
          </a:xfrm>
        </p:grpSpPr>
        <p:sp>
          <p:nvSpPr>
            <p:cNvPr id="1343" name="Google Shape;1343;p55"/>
            <p:cNvSpPr/>
            <p:nvPr/>
          </p:nvSpPr>
          <p:spPr>
            <a:xfrm>
              <a:off x="4550525" y="2477275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0" y="0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5"/>
            <p:cNvSpPr/>
            <p:nvPr/>
          </p:nvSpPr>
          <p:spPr>
            <a:xfrm>
              <a:off x="4550525" y="2477275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14930" y="0"/>
                  </a:moveTo>
                  <a:cubicBezTo>
                    <a:pt x="6677" y="0"/>
                    <a:pt x="0" y="6693"/>
                    <a:pt x="0" y="14931"/>
                  </a:cubicBezTo>
                  <a:cubicBezTo>
                    <a:pt x="0" y="23184"/>
                    <a:pt x="6677" y="29861"/>
                    <a:pt x="14930" y="29861"/>
                  </a:cubicBezTo>
                  <a:cubicBezTo>
                    <a:pt x="23168" y="29861"/>
                    <a:pt x="29861" y="23184"/>
                    <a:pt x="29861" y="14931"/>
                  </a:cubicBezTo>
                  <a:cubicBezTo>
                    <a:pt x="29861" y="6693"/>
                    <a:pt x="23168" y="0"/>
                    <a:pt x="14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55"/>
            <p:cNvSpPr/>
            <p:nvPr/>
          </p:nvSpPr>
          <p:spPr>
            <a:xfrm>
              <a:off x="4737150" y="2663900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7465" y="1"/>
                  </a:moveTo>
                  <a:cubicBezTo>
                    <a:pt x="3339" y="1"/>
                    <a:pt x="0" y="3339"/>
                    <a:pt x="0" y="7466"/>
                  </a:cubicBezTo>
                  <a:cubicBezTo>
                    <a:pt x="0" y="11593"/>
                    <a:pt x="3339" y="14931"/>
                    <a:pt x="7465" y="14931"/>
                  </a:cubicBezTo>
                  <a:cubicBezTo>
                    <a:pt x="11592" y="14931"/>
                    <a:pt x="14931" y="11593"/>
                    <a:pt x="14931" y="7466"/>
                  </a:cubicBezTo>
                  <a:cubicBezTo>
                    <a:pt x="14931" y="3339"/>
                    <a:pt x="11592" y="1"/>
                    <a:pt x="7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6" name="Google Shape;1346;p55"/>
          <p:cNvGrpSpPr/>
          <p:nvPr/>
        </p:nvGrpSpPr>
        <p:grpSpPr>
          <a:xfrm rot="10800000">
            <a:off x="8000843" y="4117429"/>
            <a:ext cx="1143154" cy="1143154"/>
            <a:chOff x="1564850" y="238125"/>
            <a:chExt cx="746525" cy="746525"/>
          </a:xfrm>
        </p:grpSpPr>
        <p:sp>
          <p:nvSpPr>
            <p:cNvPr id="1347" name="Google Shape;1347;p55"/>
            <p:cNvSpPr/>
            <p:nvPr/>
          </p:nvSpPr>
          <p:spPr>
            <a:xfrm>
              <a:off x="1564850" y="238125"/>
              <a:ext cx="746525" cy="746525"/>
            </a:xfrm>
            <a:custGeom>
              <a:rect b="b" l="l" r="r" t="t"/>
              <a:pathLst>
                <a:path extrusionOk="0" h="29861" w="29861">
                  <a:moveTo>
                    <a:pt x="0" y="0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5"/>
            <p:cNvSpPr/>
            <p:nvPr/>
          </p:nvSpPr>
          <p:spPr>
            <a:xfrm>
              <a:off x="1564850" y="238125"/>
              <a:ext cx="746525" cy="746525"/>
            </a:xfrm>
            <a:custGeom>
              <a:rect b="b" l="l" r="r" t="t"/>
              <a:pathLst>
                <a:path extrusionOk="0" h="29861" w="29861">
                  <a:moveTo>
                    <a:pt x="29861" y="0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9" name="Google Shape;1349;p55"/>
          <p:cNvGrpSpPr/>
          <p:nvPr/>
        </p:nvGrpSpPr>
        <p:grpSpPr>
          <a:xfrm rot="10800000">
            <a:off x="8000843" y="2974275"/>
            <a:ext cx="1143154" cy="1143192"/>
            <a:chOff x="1564850" y="984625"/>
            <a:chExt cx="746525" cy="746550"/>
          </a:xfrm>
        </p:grpSpPr>
        <p:sp>
          <p:nvSpPr>
            <p:cNvPr id="1350" name="Google Shape;1350;p55"/>
            <p:cNvSpPr/>
            <p:nvPr/>
          </p:nvSpPr>
          <p:spPr>
            <a:xfrm>
              <a:off x="1564850" y="984625"/>
              <a:ext cx="746525" cy="746150"/>
            </a:xfrm>
            <a:custGeom>
              <a:rect b="b" l="l" r="r" t="t"/>
              <a:pathLst>
                <a:path extrusionOk="0" h="29846" w="29861">
                  <a:moveTo>
                    <a:pt x="0" y="1"/>
                  </a:moveTo>
                  <a:lnTo>
                    <a:pt x="0" y="29846"/>
                  </a:lnTo>
                  <a:lnTo>
                    <a:pt x="29861" y="29846"/>
                  </a:lnTo>
                  <a:lnTo>
                    <a:pt x="298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55"/>
            <p:cNvSpPr/>
            <p:nvPr/>
          </p:nvSpPr>
          <p:spPr>
            <a:xfrm>
              <a:off x="1564850" y="984625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0" y="1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5"/>
            <p:cNvSpPr/>
            <p:nvPr/>
          </p:nvSpPr>
          <p:spPr>
            <a:xfrm>
              <a:off x="1751475" y="1171250"/>
              <a:ext cx="373275" cy="373300"/>
            </a:xfrm>
            <a:custGeom>
              <a:rect b="b" l="l" r="r" t="t"/>
              <a:pathLst>
                <a:path extrusionOk="0" h="14932" w="14931">
                  <a:moveTo>
                    <a:pt x="7465" y="1"/>
                  </a:moveTo>
                  <a:cubicBezTo>
                    <a:pt x="3339" y="1"/>
                    <a:pt x="0" y="3339"/>
                    <a:pt x="0" y="7466"/>
                  </a:cubicBezTo>
                  <a:cubicBezTo>
                    <a:pt x="0" y="11577"/>
                    <a:pt x="3339" y="14931"/>
                    <a:pt x="7465" y="14931"/>
                  </a:cubicBezTo>
                  <a:cubicBezTo>
                    <a:pt x="11592" y="14931"/>
                    <a:pt x="14930" y="11577"/>
                    <a:pt x="14930" y="7466"/>
                  </a:cubicBezTo>
                  <a:cubicBezTo>
                    <a:pt x="14930" y="3339"/>
                    <a:pt x="11592" y="1"/>
                    <a:pt x="7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3" name="Google Shape;1353;p55"/>
          <p:cNvGrpSpPr/>
          <p:nvPr/>
        </p:nvGrpSpPr>
        <p:grpSpPr>
          <a:xfrm rot="10800000">
            <a:off x="6858264" y="4117429"/>
            <a:ext cx="1143192" cy="1143154"/>
            <a:chOff x="2311350" y="238125"/>
            <a:chExt cx="746550" cy="746525"/>
          </a:xfrm>
        </p:grpSpPr>
        <p:sp>
          <p:nvSpPr>
            <p:cNvPr id="1354" name="Google Shape;1354;p55"/>
            <p:cNvSpPr/>
            <p:nvPr/>
          </p:nvSpPr>
          <p:spPr>
            <a:xfrm>
              <a:off x="2311350" y="238125"/>
              <a:ext cx="746150" cy="746525"/>
            </a:xfrm>
            <a:custGeom>
              <a:rect b="b" l="l" r="r" t="t"/>
              <a:pathLst>
                <a:path extrusionOk="0" h="29861" w="29846">
                  <a:moveTo>
                    <a:pt x="1" y="0"/>
                  </a:moveTo>
                  <a:lnTo>
                    <a:pt x="1" y="29861"/>
                  </a:lnTo>
                  <a:lnTo>
                    <a:pt x="29846" y="29861"/>
                  </a:lnTo>
                  <a:lnTo>
                    <a:pt x="298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55"/>
            <p:cNvSpPr/>
            <p:nvPr/>
          </p:nvSpPr>
          <p:spPr>
            <a:xfrm>
              <a:off x="2311350" y="238125"/>
              <a:ext cx="746550" cy="746525"/>
            </a:xfrm>
            <a:custGeom>
              <a:rect b="b" l="l" r="r" t="t"/>
              <a:pathLst>
                <a:path extrusionOk="0" h="29861" w="29862">
                  <a:moveTo>
                    <a:pt x="14931" y="0"/>
                  </a:moveTo>
                  <a:cubicBezTo>
                    <a:pt x="6678" y="0"/>
                    <a:pt x="1" y="6677"/>
                    <a:pt x="1" y="14930"/>
                  </a:cubicBezTo>
                  <a:cubicBezTo>
                    <a:pt x="1" y="23168"/>
                    <a:pt x="6678" y="29861"/>
                    <a:pt x="14931" y="29861"/>
                  </a:cubicBezTo>
                  <a:cubicBezTo>
                    <a:pt x="23169" y="29861"/>
                    <a:pt x="29861" y="23168"/>
                    <a:pt x="29861" y="14930"/>
                  </a:cubicBezTo>
                  <a:cubicBezTo>
                    <a:pt x="29861" y="6677"/>
                    <a:pt x="23169" y="0"/>
                    <a:pt x="14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5"/>
            <p:cNvSpPr/>
            <p:nvPr/>
          </p:nvSpPr>
          <p:spPr>
            <a:xfrm>
              <a:off x="2497975" y="424750"/>
              <a:ext cx="373300" cy="373275"/>
            </a:xfrm>
            <a:custGeom>
              <a:rect b="b" l="l" r="r" t="t"/>
              <a:pathLst>
                <a:path extrusionOk="0" h="14931" w="14932">
                  <a:moveTo>
                    <a:pt x="7466" y="0"/>
                  </a:moveTo>
                  <a:cubicBezTo>
                    <a:pt x="3339" y="0"/>
                    <a:pt x="1" y="3339"/>
                    <a:pt x="1" y="7465"/>
                  </a:cubicBezTo>
                  <a:cubicBezTo>
                    <a:pt x="1" y="11592"/>
                    <a:pt x="3339" y="14930"/>
                    <a:pt x="7466" y="14930"/>
                  </a:cubicBezTo>
                  <a:cubicBezTo>
                    <a:pt x="11577" y="14930"/>
                    <a:pt x="14931" y="11592"/>
                    <a:pt x="14931" y="7465"/>
                  </a:cubicBezTo>
                  <a:cubicBezTo>
                    <a:pt x="14931" y="3339"/>
                    <a:pt x="11577" y="0"/>
                    <a:pt x="7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/>
          <p:nvPr>
            <p:ph idx="1" type="subTitle"/>
          </p:nvPr>
        </p:nvSpPr>
        <p:spPr>
          <a:xfrm flipH="1">
            <a:off x="1314650" y="1169400"/>
            <a:ext cx="6515100" cy="3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grpSp>
        <p:nvGrpSpPr>
          <p:cNvPr id="127" name="Google Shape;127;p7"/>
          <p:cNvGrpSpPr/>
          <p:nvPr/>
        </p:nvGrpSpPr>
        <p:grpSpPr>
          <a:xfrm rot="5400000">
            <a:off x="8309817" y="4309283"/>
            <a:ext cx="834179" cy="834212"/>
            <a:chOff x="17" y="-17"/>
            <a:chExt cx="834179" cy="834212"/>
          </a:xfrm>
        </p:grpSpPr>
        <p:sp>
          <p:nvSpPr>
            <p:cNvPr id="128" name="Google Shape;128;p7"/>
            <p:cNvSpPr/>
            <p:nvPr/>
          </p:nvSpPr>
          <p:spPr>
            <a:xfrm rot="5400000">
              <a:off x="215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rgbClr val="F7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7"/>
          <p:cNvGrpSpPr/>
          <p:nvPr/>
        </p:nvGrpSpPr>
        <p:grpSpPr>
          <a:xfrm>
            <a:off x="7476075" y="4309333"/>
            <a:ext cx="834149" cy="834116"/>
            <a:chOff x="7476075" y="4309333"/>
            <a:chExt cx="834149" cy="834116"/>
          </a:xfrm>
        </p:grpSpPr>
        <p:sp>
          <p:nvSpPr>
            <p:cNvPr id="131" name="Google Shape;131;p7"/>
            <p:cNvSpPr/>
            <p:nvPr/>
          </p:nvSpPr>
          <p:spPr>
            <a:xfrm>
              <a:off x="7476075" y="4309333"/>
              <a:ext cx="834149" cy="834116"/>
            </a:xfrm>
            <a:custGeom>
              <a:rect b="b" l="l" r="r" t="t"/>
              <a:pathLst>
                <a:path extrusionOk="0" h="25238" w="25239">
                  <a:moveTo>
                    <a:pt x="0" y="0"/>
                  </a:moveTo>
                  <a:lnTo>
                    <a:pt x="0" y="25238"/>
                  </a:lnTo>
                  <a:lnTo>
                    <a:pt x="25238" y="25238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7476080" y="4309358"/>
              <a:ext cx="833257" cy="832794"/>
            </a:xfrm>
            <a:custGeom>
              <a:rect b="b" l="l" r="r" t="t"/>
              <a:pathLst>
                <a:path extrusionOk="0" h="25198" w="25212">
                  <a:moveTo>
                    <a:pt x="1" y="0"/>
                  </a:moveTo>
                  <a:lnTo>
                    <a:pt x="25212" y="0"/>
                  </a:lnTo>
                  <a:lnTo>
                    <a:pt x="25212" y="25198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7"/>
          <p:cNvSpPr/>
          <p:nvPr/>
        </p:nvSpPr>
        <p:spPr>
          <a:xfrm>
            <a:off x="0" y="0"/>
            <a:ext cx="833100" cy="83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" name="Google Shape;134;p7"/>
          <p:cNvGrpSpPr/>
          <p:nvPr/>
        </p:nvGrpSpPr>
        <p:grpSpPr>
          <a:xfrm rot="-5400000">
            <a:off x="833075" y="-517"/>
            <a:ext cx="834149" cy="834116"/>
            <a:chOff x="7476075" y="4309333"/>
            <a:chExt cx="834149" cy="834116"/>
          </a:xfrm>
        </p:grpSpPr>
        <p:sp>
          <p:nvSpPr>
            <p:cNvPr id="135" name="Google Shape;135;p7"/>
            <p:cNvSpPr/>
            <p:nvPr/>
          </p:nvSpPr>
          <p:spPr>
            <a:xfrm>
              <a:off x="7476075" y="4309333"/>
              <a:ext cx="834149" cy="834116"/>
            </a:xfrm>
            <a:custGeom>
              <a:rect b="b" l="l" r="r" t="t"/>
              <a:pathLst>
                <a:path extrusionOk="0" h="25238" w="25239">
                  <a:moveTo>
                    <a:pt x="0" y="0"/>
                  </a:moveTo>
                  <a:lnTo>
                    <a:pt x="0" y="25238"/>
                  </a:lnTo>
                  <a:lnTo>
                    <a:pt x="25238" y="25238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7476080" y="4309358"/>
              <a:ext cx="833257" cy="832794"/>
            </a:xfrm>
            <a:custGeom>
              <a:rect b="b" l="l" r="r" t="t"/>
              <a:pathLst>
                <a:path extrusionOk="0" h="25198" w="25212">
                  <a:moveTo>
                    <a:pt x="1" y="0"/>
                  </a:moveTo>
                  <a:lnTo>
                    <a:pt x="25212" y="0"/>
                  </a:lnTo>
                  <a:lnTo>
                    <a:pt x="25212" y="25198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7"/>
          <p:cNvGrpSpPr/>
          <p:nvPr/>
        </p:nvGrpSpPr>
        <p:grpSpPr>
          <a:xfrm rot="-5400000">
            <a:off x="-546" y="833095"/>
            <a:ext cx="834179" cy="834212"/>
            <a:chOff x="17" y="-17"/>
            <a:chExt cx="834179" cy="834212"/>
          </a:xfrm>
        </p:grpSpPr>
        <p:sp>
          <p:nvSpPr>
            <p:cNvPr id="138" name="Google Shape;138;p7"/>
            <p:cNvSpPr/>
            <p:nvPr/>
          </p:nvSpPr>
          <p:spPr>
            <a:xfrm rot="5400000">
              <a:off x="215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rgbClr val="3DCC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7"/>
          <p:cNvSpPr/>
          <p:nvPr/>
        </p:nvSpPr>
        <p:spPr>
          <a:xfrm>
            <a:off x="8310350" y="3484101"/>
            <a:ext cx="833100" cy="833100"/>
          </a:xfrm>
          <a:prstGeom prst="rect">
            <a:avLst/>
          </a:prstGeom>
          <a:solidFill>
            <a:srgbClr val="F72D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"/>
          <p:cNvSpPr txBox="1"/>
          <p:nvPr>
            <p:ph type="title"/>
          </p:nvPr>
        </p:nvSpPr>
        <p:spPr>
          <a:xfrm>
            <a:off x="1357200" y="347675"/>
            <a:ext cx="64296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/>
          <p:nvPr>
            <p:ph type="title"/>
          </p:nvPr>
        </p:nvSpPr>
        <p:spPr>
          <a:xfrm>
            <a:off x="1932350" y="1171025"/>
            <a:ext cx="6426600" cy="22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44" name="Google Shape;144;p8"/>
          <p:cNvGrpSpPr/>
          <p:nvPr/>
        </p:nvGrpSpPr>
        <p:grpSpPr>
          <a:xfrm rot="-5400000">
            <a:off x="1268081" y="2572156"/>
            <a:ext cx="1286082" cy="1285393"/>
            <a:chOff x="5297025" y="1731150"/>
            <a:chExt cx="746550" cy="746150"/>
          </a:xfrm>
        </p:grpSpPr>
        <p:sp>
          <p:nvSpPr>
            <p:cNvPr id="145" name="Google Shape;145;p8"/>
            <p:cNvSpPr/>
            <p:nvPr/>
          </p:nvSpPr>
          <p:spPr>
            <a:xfrm>
              <a:off x="5297025" y="1731150"/>
              <a:ext cx="746550" cy="746150"/>
            </a:xfrm>
            <a:custGeom>
              <a:rect b="b" l="l" r="r" t="t"/>
              <a:pathLst>
                <a:path extrusionOk="0" h="29846" w="29862">
                  <a:moveTo>
                    <a:pt x="1" y="0"/>
                  </a:moveTo>
                  <a:lnTo>
                    <a:pt x="1" y="14915"/>
                  </a:lnTo>
                  <a:cubicBezTo>
                    <a:pt x="1" y="23169"/>
                    <a:pt x="6678" y="29845"/>
                    <a:pt x="14931" y="29845"/>
                  </a:cubicBezTo>
                  <a:cubicBezTo>
                    <a:pt x="23169" y="29845"/>
                    <a:pt x="29861" y="23169"/>
                    <a:pt x="29861" y="14915"/>
                  </a:cubicBezTo>
                  <a:lnTo>
                    <a:pt x="298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5483650" y="1731150"/>
              <a:ext cx="373300" cy="559900"/>
            </a:xfrm>
            <a:custGeom>
              <a:rect b="b" l="l" r="r" t="t"/>
              <a:pathLst>
                <a:path extrusionOk="0" h="22396" w="14932">
                  <a:moveTo>
                    <a:pt x="1" y="0"/>
                  </a:moveTo>
                  <a:lnTo>
                    <a:pt x="1" y="14915"/>
                  </a:lnTo>
                  <a:cubicBezTo>
                    <a:pt x="1" y="19042"/>
                    <a:pt x="3339" y="22396"/>
                    <a:pt x="7466" y="22396"/>
                  </a:cubicBezTo>
                  <a:cubicBezTo>
                    <a:pt x="11593" y="22396"/>
                    <a:pt x="14931" y="19042"/>
                    <a:pt x="14931" y="14931"/>
                  </a:cubicBezTo>
                  <a:lnTo>
                    <a:pt x="149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8"/>
          <p:cNvGrpSpPr/>
          <p:nvPr/>
        </p:nvGrpSpPr>
        <p:grpSpPr>
          <a:xfrm>
            <a:off x="-8" y="2571467"/>
            <a:ext cx="1286039" cy="1286082"/>
            <a:chOff x="4550525" y="1730750"/>
            <a:chExt cx="746525" cy="746550"/>
          </a:xfrm>
        </p:grpSpPr>
        <p:sp>
          <p:nvSpPr>
            <p:cNvPr id="148" name="Google Shape;148;p8"/>
            <p:cNvSpPr/>
            <p:nvPr/>
          </p:nvSpPr>
          <p:spPr>
            <a:xfrm>
              <a:off x="4550525" y="1730750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0" y="1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4923775" y="1731150"/>
              <a:ext cx="373275" cy="372900"/>
            </a:xfrm>
            <a:custGeom>
              <a:rect b="b" l="l" r="r" t="t"/>
              <a:pathLst>
                <a:path extrusionOk="0" h="14916" w="14931">
                  <a:moveTo>
                    <a:pt x="14931" y="0"/>
                  </a:moveTo>
                  <a:cubicBezTo>
                    <a:pt x="6677" y="0"/>
                    <a:pt x="0" y="6677"/>
                    <a:pt x="0" y="14915"/>
                  </a:cubicBezTo>
                  <a:cubicBezTo>
                    <a:pt x="8238" y="14915"/>
                    <a:pt x="14931" y="8238"/>
                    <a:pt x="14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4550525" y="2104025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14930" y="0"/>
                  </a:moveTo>
                  <a:cubicBezTo>
                    <a:pt x="6677" y="0"/>
                    <a:pt x="0" y="6693"/>
                    <a:pt x="0" y="14930"/>
                  </a:cubicBezTo>
                  <a:cubicBezTo>
                    <a:pt x="8238" y="14930"/>
                    <a:pt x="14930" y="8254"/>
                    <a:pt x="14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4923775" y="2104025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0" y="0"/>
                  </a:moveTo>
                  <a:cubicBezTo>
                    <a:pt x="0" y="8254"/>
                    <a:pt x="6677" y="14930"/>
                    <a:pt x="14931" y="14930"/>
                  </a:cubicBezTo>
                  <a:cubicBezTo>
                    <a:pt x="14931" y="6693"/>
                    <a:pt x="8238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4550525" y="1731150"/>
              <a:ext cx="373275" cy="372900"/>
            </a:xfrm>
            <a:custGeom>
              <a:rect b="b" l="l" r="r" t="t"/>
              <a:pathLst>
                <a:path extrusionOk="0" h="14916" w="14931">
                  <a:moveTo>
                    <a:pt x="0" y="0"/>
                  </a:moveTo>
                  <a:cubicBezTo>
                    <a:pt x="0" y="8238"/>
                    <a:pt x="6677" y="14915"/>
                    <a:pt x="14930" y="14915"/>
                  </a:cubicBezTo>
                  <a:cubicBezTo>
                    <a:pt x="14930" y="6677"/>
                    <a:pt x="8238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Google Shape;153;p8"/>
          <p:cNvSpPr/>
          <p:nvPr/>
        </p:nvSpPr>
        <p:spPr>
          <a:xfrm>
            <a:off x="1285341" y="3857506"/>
            <a:ext cx="1286082" cy="1286082"/>
          </a:xfrm>
          <a:custGeom>
            <a:rect b="b" l="l" r="r" t="t"/>
            <a:pathLst>
              <a:path extrusionOk="0" h="29862" w="29862">
                <a:moveTo>
                  <a:pt x="1" y="0"/>
                </a:moveTo>
                <a:lnTo>
                  <a:pt x="1" y="29861"/>
                </a:lnTo>
                <a:lnTo>
                  <a:pt x="29861" y="29861"/>
                </a:lnTo>
                <a:lnTo>
                  <a:pt x="298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" name="Google Shape;154;p8"/>
          <p:cNvGrpSpPr/>
          <p:nvPr/>
        </p:nvGrpSpPr>
        <p:grpSpPr>
          <a:xfrm>
            <a:off x="-8" y="3857506"/>
            <a:ext cx="1286039" cy="1286082"/>
            <a:chOff x="4550525" y="2477275"/>
            <a:chExt cx="746525" cy="746550"/>
          </a:xfrm>
        </p:grpSpPr>
        <p:sp>
          <p:nvSpPr>
            <p:cNvPr id="155" name="Google Shape;155;p8"/>
            <p:cNvSpPr/>
            <p:nvPr/>
          </p:nvSpPr>
          <p:spPr>
            <a:xfrm>
              <a:off x="4550525" y="2477275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0" y="0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4550525" y="2477275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14930" y="0"/>
                  </a:moveTo>
                  <a:cubicBezTo>
                    <a:pt x="6677" y="0"/>
                    <a:pt x="0" y="6693"/>
                    <a:pt x="0" y="14931"/>
                  </a:cubicBezTo>
                  <a:cubicBezTo>
                    <a:pt x="0" y="23184"/>
                    <a:pt x="6677" y="29861"/>
                    <a:pt x="14930" y="29861"/>
                  </a:cubicBezTo>
                  <a:cubicBezTo>
                    <a:pt x="23168" y="29861"/>
                    <a:pt x="29861" y="23184"/>
                    <a:pt x="29861" y="14931"/>
                  </a:cubicBezTo>
                  <a:cubicBezTo>
                    <a:pt x="29861" y="6693"/>
                    <a:pt x="23168" y="0"/>
                    <a:pt x="149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4737150" y="2663900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7465" y="1"/>
                  </a:moveTo>
                  <a:cubicBezTo>
                    <a:pt x="3339" y="1"/>
                    <a:pt x="0" y="3339"/>
                    <a:pt x="0" y="7466"/>
                  </a:cubicBezTo>
                  <a:cubicBezTo>
                    <a:pt x="0" y="11593"/>
                    <a:pt x="3339" y="14931"/>
                    <a:pt x="7465" y="14931"/>
                  </a:cubicBezTo>
                  <a:cubicBezTo>
                    <a:pt x="11592" y="14931"/>
                    <a:pt x="14931" y="11593"/>
                    <a:pt x="14931" y="7466"/>
                  </a:cubicBezTo>
                  <a:cubicBezTo>
                    <a:pt x="14931" y="3339"/>
                    <a:pt x="11592" y="1"/>
                    <a:pt x="7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" name="Google Shape;158;p8"/>
          <p:cNvGrpSpPr/>
          <p:nvPr/>
        </p:nvGrpSpPr>
        <p:grpSpPr>
          <a:xfrm>
            <a:off x="964488" y="122"/>
            <a:ext cx="1607581" cy="1286039"/>
            <a:chOff x="5110400" y="238125"/>
            <a:chExt cx="933175" cy="746525"/>
          </a:xfrm>
        </p:grpSpPr>
        <p:sp>
          <p:nvSpPr>
            <p:cNvPr id="159" name="Google Shape;159;p8"/>
            <p:cNvSpPr/>
            <p:nvPr/>
          </p:nvSpPr>
          <p:spPr>
            <a:xfrm>
              <a:off x="5297025" y="238125"/>
              <a:ext cx="746550" cy="746525"/>
            </a:xfrm>
            <a:custGeom>
              <a:rect b="b" l="l" r="r" t="t"/>
              <a:pathLst>
                <a:path extrusionOk="0" h="29861" w="29862">
                  <a:moveTo>
                    <a:pt x="1" y="0"/>
                  </a:moveTo>
                  <a:lnTo>
                    <a:pt x="1" y="29861"/>
                  </a:lnTo>
                  <a:lnTo>
                    <a:pt x="14931" y="29861"/>
                  </a:lnTo>
                  <a:cubicBezTo>
                    <a:pt x="23169" y="29861"/>
                    <a:pt x="29861" y="23168"/>
                    <a:pt x="29861" y="14930"/>
                  </a:cubicBezTo>
                  <a:cubicBezTo>
                    <a:pt x="29861" y="6677"/>
                    <a:pt x="23169" y="0"/>
                    <a:pt x="14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5297025" y="424750"/>
              <a:ext cx="559925" cy="373275"/>
            </a:xfrm>
            <a:custGeom>
              <a:rect b="b" l="l" r="r" t="t"/>
              <a:pathLst>
                <a:path extrusionOk="0" h="14931" w="22397">
                  <a:moveTo>
                    <a:pt x="1" y="0"/>
                  </a:moveTo>
                  <a:lnTo>
                    <a:pt x="1" y="14930"/>
                  </a:lnTo>
                  <a:lnTo>
                    <a:pt x="14931" y="14930"/>
                  </a:lnTo>
                  <a:cubicBezTo>
                    <a:pt x="19058" y="14930"/>
                    <a:pt x="22396" y="11592"/>
                    <a:pt x="22396" y="7465"/>
                  </a:cubicBezTo>
                  <a:cubicBezTo>
                    <a:pt x="22396" y="3339"/>
                    <a:pt x="19058" y="0"/>
                    <a:pt x="149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5110400" y="424750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7466" y="0"/>
                  </a:moveTo>
                  <a:cubicBezTo>
                    <a:pt x="3339" y="0"/>
                    <a:pt x="1" y="3339"/>
                    <a:pt x="1" y="7465"/>
                  </a:cubicBezTo>
                  <a:cubicBezTo>
                    <a:pt x="1" y="11592"/>
                    <a:pt x="3339" y="14930"/>
                    <a:pt x="7466" y="14930"/>
                  </a:cubicBezTo>
                  <a:cubicBezTo>
                    <a:pt x="11592" y="14930"/>
                    <a:pt x="14931" y="11592"/>
                    <a:pt x="14931" y="7465"/>
                  </a:cubicBezTo>
                  <a:cubicBezTo>
                    <a:pt x="14931" y="3339"/>
                    <a:pt x="11592" y="0"/>
                    <a:pt x="7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" name="Google Shape;162;p8"/>
          <p:cNvGrpSpPr/>
          <p:nvPr/>
        </p:nvGrpSpPr>
        <p:grpSpPr>
          <a:xfrm>
            <a:off x="-8" y="122"/>
            <a:ext cx="1286039" cy="1286039"/>
            <a:chOff x="4550525" y="238125"/>
            <a:chExt cx="746525" cy="746525"/>
          </a:xfrm>
        </p:grpSpPr>
        <p:sp>
          <p:nvSpPr>
            <p:cNvPr id="163" name="Google Shape;163;p8"/>
            <p:cNvSpPr/>
            <p:nvPr/>
          </p:nvSpPr>
          <p:spPr>
            <a:xfrm>
              <a:off x="4550525" y="238125"/>
              <a:ext cx="746525" cy="746525"/>
            </a:xfrm>
            <a:custGeom>
              <a:rect b="b" l="l" r="r" t="t"/>
              <a:pathLst>
                <a:path extrusionOk="0" h="29861" w="29861">
                  <a:moveTo>
                    <a:pt x="0" y="0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4550525" y="424750"/>
              <a:ext cx="746525" cy="373275"/>
            </a:xfrm>
            <a:custGeom>
              <a:rect b="b" l="l" r="r" t="t"/>
              <a:pathLst>
                <a:path extrusionOk="0" h="14931" w="29861">
                  <a:moveTo>
                    <a:pt x="0" y="0"/>
                  </a:moveTo>
                  <a:lnTo>
                    <a:pt x="0" y="14930"/>
                  </a:lnTo>
                  <a:lnTo>
                    <a:pt x="29861" y="14930"/>
                  </a:lnTo>
                  <a:lnTo>
                    <a:pt x="298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" name="Google Shape;165;p8"/>
          <p:cNvGrpSpPr/>
          <p:nvPr/>
        </p:nvGrpSpPr>
        <p:grpSpPr>
          <a:xfrm>
            <a:off x="-8" y="1286118"/>
            <a:ext cx="1286039" cy="1285393"/>
            <a:chOff x="4550525" y="984625"/>
            <a:chExt cx="746525" cy="746150"/>
          </a:xfrm>
        </p:grpSpPr>
        <p:sp>
          <p:nvSpPr>
            <p:cNvPr id="166" name="Google Shape;166;p8"/>
            <p:cNvSpPr/>
            <p:nvPr/>
          </p:nvSpPr>
          <p:spPr>
            <a:xfrm>
              <a:off x="4550525" y="984625"/>
              <a:ext cx="746525" cy="746150"/>
            </a:xfrm>
            <a:custGeom>
              <a:rect b="b" l="l" r="r" t="t"/>
              <a:pathLst>
                <a:path extrusionOk="0" h="29846" w="29861">
                  <a:moveTo>
                    <a:pt x="0" y="1"/>
                  </a:moveTo>
                  <a:lnTo>
                    <a:pt x="0" y="29846"/>
                  </a:lnTo>
                  <a:lnTo>
                    <a:pt x="29861" y="29846"/>
                  </a:lnTo>
                  <a:lnTo>
                    <a:pt x="29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4737150" y="1171250"/>
              <a:ext cx="373275" cy="373300"/>
            </a:xfrm>
            <a:custGeom>
              <a:rect b="b" l="l" r="r" t="t"/>
              <a:pathLst>
                <a:path extrusionOk="0" h="14932" w="14931">
                  <a:moveTo>
                    <a:pt x="7465" y="1"/>
                  </a:moveTo>
                  <a:cubicBezTo>
                    <a:pt x="3339" y="1"/>
                    <a:pt x="0" y="3339"/>
                    <a:pt x="0" y="7466"/>
                  </a:cubicBezTo>
                  <a:cubicBezTo>
                    <a:pt x="0" y="11577"/>
                    <a:pt x="3339" y="14931"/>
                    <a:pt x="7465" y="14931"/>
                  </a:cubicBezTo>
                  <a:cubicBezTo>
                    <a:pt x="11592" y="14931"/>
                    <a:pt x="14931" y="11577"/>
                    <a:pt x="14931" y="7466"/>
                  </a:cubicBezTo>
                  <a:cubicBezTo>
                    <a:pt x="14931" y="3339"/>
                    <a:pt x="11592" y="1"/>
                    <a:pt x="7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8"/>
          <p:cNvSpPr/>
          <p:nvPr/>
        </p:nvSpPr>
        <p:spPr>
          <a:xfrm flipH="1">
            <a:off x="2572058" y="3857392"/>
            <a:ext cx="1286094" cy="1286094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8"/>
          <p:cNvSpPr/>
          <p:nvPr/>
        </p:nvSpPr>
        <p:spPr>
          <a:xfrm>
            <a:off x="3834737" y="3857392"/>
            <a:ext cx="1286094" cy="1286094"/>
          </a:xfrm>
          <a:custGeom>
            <a:rect b="b" l="l" r="r" t="t"/>
            <a:pathLst>
              <a:path extrusionOk="0" h="25199" w="25199">
                <a:moveTo>
                  <a:pt x="0" y="1"/>
                </a:moveTo>
                <a:lnTo>
                  <a:pt x="0" y="25199"/>
                </a:lnTo>
                <a:lnTo>
                  <a:pt x="25198" y="25199"/>
                </a:lnTo>
                <a:cubicBezTo>
                  <a:pt x="25198" y="11279"/>
                  <a:pt x="1392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9"/>
          <p:cNvGrpSpPr/>
          <p:nvPr/>
        </p:nvGrpSpPr>
        <p:grpSpPr>
          <a:xfrm rot="-5400000">
            <a:off x="1194122" y="2561561"/>
            <a:ext cx="1289665" cy="1289665"/>
            <a:chOff x="2311350" y="3970300"/>
            <a:chExt cx="746550" cy="746550"/>
          </a:xfrm>
        </p:grpSpPr>
        <p:sp>
          <p:nvSpPr>
            <p:cNvPr id="172" name="Google Shape;172;p9"/>
            <p:cNvSpPr/>
            <p:nvPr/>
          </p:nvSpPr>
          <p:spPr>
            <a:xfrm>
              <a:off x="2311350" y="3970300"/>
              <a:ext cx="746150" cy="746550"/>
            </a:xfrm>
            <a:custGeom>
              <a:rect b="b" l="l" r="r" t="t"/>
              <a:pathLst>
                <a:path extrusionOk="0" h="29862" w="29846">
                  <a:moveTo>
                    <a:pt x="1" y="1"/>
                  </a:moveTo>
                  <a:lnTo>
                    <a:pt x="1" y="29861"/>
                  </a:lnTo>
                  <a:lnTo>
                    <a:pt x="29846" y="29861"/>
                  </a:lnTo>
                  <a:lnTo>
                    <a:pt x="298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2684600" y="3970300"/>
              <a:ext cx="373300" cy="373300"/>
            </a:xfrm>
            <a:custGeom>
              <a:rect b="b" l="l" r="r" t="t"/>
              <a:pathLst>
                <a:path extrusionOk="0" h="14932" w="14932">
                  <a:moveTo>
                    <a:pt x="14931" y="1"/>
                  </a:moveTo>
                  <a:cubicBezTo>
                    <a:pt x="6678" y="1"/>
                    <a:pt x="1" y="6693"/>
                    <a:pt x="1" y="14931"/>
                  </a:cubicBezTo>
                  <a:cubicBezTo>
                    <a:pt x="8239" y="14931"/>
                    <a:pt x="14931" y="8254"/>
                    <a:pt x="149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2311350" y="4343575"/>
              <a:ext cx="373275" cy="373275"/>
            </a:xfrm>
            <a:custGeom>
              <a:rect b="b" l="l" r="r" t="t"/>
              <a:pathLst>
                <a:path extrusionOk="0" h="14931" w="14931">
                  <a:moveTo>
                    <a:pt x="14931" y="0"/>
                  </a:moveTo>
                  <a:cubicBezTo>
                    <a:pt x="6678" y="0"/>
                    <a:pt x="1" y="6677"/>
                    <a:pt x="1" y="14930"/>
                  </a:cubicBezTo>
                  <a:cubicBezTo>
                    <a:pt x="8239" y="14930"/>
                    <a:pt x="14915" y="8238"/>
                    <a:pt x="14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2684600" y="4343575"/>
              <a:ext cx="373300" cy="373275"/>
            </a:xfrm>
            <a:custGeom>
              <a:rect b="b" l="l" r="r" t="t"/>
              <a:pathLst>
                <a:path extrusionOk="0" h="14931" w="14932">
                  <a:moveTo>
                    <a:pt x="1" y="0"/>
                  </a:moveTo>
                  <a:cubicBezTo>
                    <a:pt x="1" y="8238"/>
                    <a:pt x="6678" y="14930"/>
                    <a:pt x="14931" y="14930"/>
                  </a:cubicBezTo>
                  <a:cubicBezTo>
                    <a:pt x="14931" y="6677"/>
                    <a:pt x="823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2311350" y="3970300"/>
              <a:ext cx="373275" cy="373300"/>
            </a:xfrm>
            <a:custGeom>
              <a:rect b="b" l="l" r="r" t="t"/>
              <a:pathLst>
                <a:path extrusionOk="0" h="14932" w="14931">
                  <a:moveTo>
                    <a:pt x="1" y="1"/>
                  </a:moveTo>
                  <a:cubicBezTo>
                    <a:pt x="1" y="8239"/>
                    <a:pt x="6678" y="14931"/>
                    <a:pt x="14931" y="14931"/>
                  </a:cubicBezTo>
                  <a:cubicBezTo>
                    <a:pt x="14931" y="6693"/>
                    <a:pt x="8239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9"/>
          <p:cNvGrpSpPr/>
          <p:nvPr/>
        </p:nvGrpSpPr>
        <p:grpSpPr>
          <a:xfrm rot="-5400000">
            <a:off x="1193280" y="3851008"/>
            <a:ext cx="1292160" cy="1292203"/>
            <a:chOff x="1564850" y="3970300"/>
            <a:chExt cx="746525" cy="746550"/>
          </a:xfrm>
        </p:grpSpPr>
        <p:sp>
          <p:nvSpPr>
            <p:cNvPr id="178" name="Google Shape;178;p9"/>
            <p:cNvSpPr/>
            <p:nvPr/>
          </p:nvSpPr>
          <p:spPr>
            <a:xfrm>
              <a:off x="1564850" y="3970300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0" y="1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29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1751475" y="4156925"/>
              <a:ext cx="373275" cy="373300"/>
            </a:xfrm>
            <a:custGeom>
              <a:rect b="b" l="l" r="r" t="t"/>
              <a:pathLst>
                <a:path extrusionOk="0" h="14932" w="14931">
                  <a:moveTo>
                    <a:pt x="7465" y="1"/>
                  </a:moveTo>
                  <a:cubicBezTo>
                    <a:pt x="3339" y="1"/>
                    <a:pt x="0" y="3339"/>
                    <a:pt x="0" y="7466"/>
                  </a:cubicBezTo>
                  <a:cubicBezTo>
                    <a:pt x="0" y="11593"/>
                    <a:pt x="3339" y="14931"/>
                    <a:pt x="7465" y="14931"/>
                  </a:cubicBezTo>
                  <a:cubicBezTo>
                    <a:pt x="11577" y="14931"/>
                    <a:pt x="14930" y="11593"/>
                    <a:pt x="14930" y="7466"/>
                  </a:cubicBezTo>
                  <a:cubicBezTo>
                    <a:pt x="14930" y="3339"/>
                    <a:pt x="11592" y="1"/>
                    <a:pt x="7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9"/>
          <p:cNvGrpSpPr/>
          <p:nvPr/>
        </p:nvGrpSpPr>
        <p:grpSpPr>
          <a:xfrm rot="-5400000">
            <a:off x="-84764" y="3851050"/>
            <a:ext cx="1292160" cy="1292160"/>
            <a:chOff x="1031450" y="3223800"/>
            <a:chExt cx="746525" cy="746525"/>
          </a:xfrm>
        </p:grpSpPr>
        <p:grpSp>
          <p:nvGrpSpPr>
            <p:cNvPr id="181" name="Google Shape;181;p9"/>
            <p:cNvGrpSpPr/>
            <p:nvPr/>
          </p:nvGrpSpPr>
          <p:grpSpPr>
            <a:xfrm>
              <a:off x="1031450" y="3223800"/>
              <a:ext cx="746525" cy="746525"/>
              <a:chOff x="1564850" y="3223800"/>
              <a:chExt cx="746525" cy="746525"/>
            </a:xfrm>
          </p:grpSpPr>
          <p:sp>
            <p:nvSpPr>
              <p:cNvPr id="182" name="Google Shape;182;p9"/>
              <p:cNvSpPr/>
              <p:nvPr/>
            </p:nvSpPr>
            <p:spPr>
              <a:xfrm>
                <a:off x="1564850" y="3223800"/>
                <a:ext cx="746525" cy="746525"/>
              </a:xfrm>
              <a:custGeom>
                <a:rect b="b" l="l" r="r" t="t"/>
                <a:pathLst>
                  <a:path extrusionOk="0" h="29861" w="29861">
                    <a:moveTo>
                      <a:pt x="0" y="0"/>
                    </a:moveTo>
                    <a:lnTo>
                      <a:pt x="0" y="29861"/>
                    </a:lnTo>
                    <a:lnTo>
                      <a:pt x="29861" y="29861"/>
                    </a:lnTo>
                    <a:lnTo>
                      <a:pt x="298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9"/>
              <p:cNvSpPr/>
              <p:nvPr/>
            </p:nvSpPr>
            <p:spPr>
              <a:xfrm>
                <a:off x="1564850" y="3223800"/>
                <a:ext cx="746525" cy="83100"/>
              </a:xfrm>
              <a:custGeom>
                <a:rect b="b" l="l" r="r" t="t"/>
                <a:pathLst>
                  <a:path extrusionOk="0" h="3324" w="29861">
                    <a:moveTo>
                      <a:pt x="0" y="0"/>
                    </a:moveTo>
                    <a:lnTo>
                      <a:pt x="0" y="3323"/>
                    </a:lnTo>
                    <a:lnTo>
                      <a:pt x="29861" y="3323"/>
                    </a:lnTo>
                    <a:lnTo>
                      <a:pt x="2986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9"/>
              <p:cNvSpPr/>
              <p:nvPr/>
            </p:nvSpPr>
            <p:spPr>
              <a:xfrm>
                <a:off x="1564850" y="3389550"/>
                <a:ext cx="746525" cy="83100"/>
              </a:xfrm>
              <a:custGeom>
                <a:rect b="b" l="l" r="r" t="t"/>
                <a:pathLst>
                  <a:path extrusionOk="0" h="3324" w="29861">
                    <a:moveTo>
                      <a:pt x="0" y="1"/>
                    </a:moveTo>
                    <a:lnTo>
                      <a:pt x="0" y="3324"/>
                    </a:lnTo>
                    <a:lnTo>
                      <a:pt x="29861" y="3324"/>
                    </a:lnTo>
                    <a:lnTo>
                      <a:pt x="298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9"/>
              <p:cNvSpPr/>
              <p:nvPr/>
            </p:nvSpPr>
            <p:spPr>
              <a:xfrm>
                <a:off x="1564850" y="3555700"/>
                <a:ext cx="746525" cy="82725"/>
              </a:xfrm>
              <a:custGeom>
                <a:rect b="b" l="l" r="r" t="t"/>
                <a:pathLst>
                  <a:path extrusionOk="0" h="3309" w="29861">
                    <a:moveTo>
                      <a:pt x="0" y="1"/>
                    </a:moveTo>
                    <a:lnTo>
                      <a:pt x="0" y="3308"/>
                    </a:lnTo>
                    <a:lnTo>
                      <a:pt x="29861" y="3308"/>
                    </a:lnTo>
                    <a:lnTo>
                      <a:pt x="298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9"/>
              <p:cNvSpPr/>
              <p:nvPr/>
            </p:nvSpPr>
            <p:spPr>
              <a:xfrm>
                <a:off x="1564850" y="3721475"/>
                <a:ext cx="746525" cy="83100"/>
              </a:xfrm>
              <a:custGeom>
                <a:rect b="b" l="l" r="r" t="t"/>
                <a:pathLst>
                  <a:path extrusionOk="0" h="3324" w="29861">
                    <a:moveTo>
                      <a:pt x="0" y="0"/>
                    </a:moveTo>
                    <a:lnTo>
                      <a:pt x="0" y="3323"/>
                    </a:lnTo>
                    <a:lnTo>
                      <a:pt x="29861" y="3323"/>
                    </a:lnTo>
                    <a:lnTo>
                      <a:pt x="2986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7" name="Google Shape;187;p9"/>
            <p:cNvSpPr/>
            <p:nvPr/>
          </p:nvSpPr>
          <p:spPr>
            <a:xfrm>
              <a:off x="1031450" y="3887225"/>
              <a:ext cx="746525" cy="83100"/>
            </a:xfrm>
            <a:custGeom>
              <a:rect b="b" l="l" r="r" t="t"/>
              <a:pathLst>
                <a:path extrusionOk="0" h="3324" w="29861">
                  <a:moveTo>
                    <a:pt x="0" y="1"/>
                  </a:moveTo>
                  <a:lnTo>
                    <a:pt x="0" y="3324"/>
                  </a:lnTo>
                  <a:lnTo>
                    <a:pt x="29861" y="3324"/>
                  </a:lnTo>
                  <a:lnTo>
                    <a:pt x="29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" name="Google Shape;188;p9"/>
          <p:cNvGrpSpPr/>
          <p:nvPr/>
        </p:nvGrpSpPr>
        <p:grpSpPr>
          <a:xfrm rot="-5400000">
            <a:off x="1193449" y="-4968"/>
            <a:ext cx="1292120" cy="1279917"/>
            <a:chOff x="5447705" y="-511335"/>
            <a:chExt cx="753642" cy="746525"/>
          </a:xfrm>
        </p:grpSpPr>
        <p:sp>
          <p:nvSpPr>
            <p:cNvPr id="189" name="Google Shape;189;p9"/>
            <p:cNvSpPr/>
            <p:nvPr/>
          </p:nvSpPr>
          <p:spPr>
            <a:xfrm>
              <a:off x="5447705" y="-511335"/>
              <a:ext cx="753238" cy="746525"/>
            </a:xfrm>
            <a:custGeom>
              <a:rect b="b" l="l" r="r" t="t"/>
              <a:pathLst>
                <a:path extrusionOk="0" h="29861" w="29846">
                  <a:moveTo>
                    <a:pt x="1" y="0"/>
                  </a:moveTo>
                  <a:lnTo>
                    <a:pt x="1" y="29861"/>
                  </a:lnTo>
                  <a:lnTo>
                    <a:pt x="29846" y="29861"/>
                  </a:lnTo>
                  <a:lnTo>
                    <a:pt x="298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5447705" y="-511335"/>
              <a:ext cx="753642" cy="746525"/>
            </a:xfrm>
            <a:custGeom>
              <a:rect b="b" l="l" r="r" t="t"/>
              <a:pathLst>
                <a:path extrusionOk="0" h="29861" w="29862">
                  <a:moveTo>
                    <a:pt x="14931" y="0"/>
                  </a:moveTo>
                  <a:cubicBezTo>
                    <a:pt x="6678" y="0"/>
                    <a:pt x="1" y="6677"/>
                    <a:pt x="1" y="14930"/>
                  </a:cubicBezTo>
                  <a:cubicBezTo>
                    <a:pt x="1" y="23168"/>
                    <a:pt x="6678" y="29861"/>
                    <a:pt x="14931" y="29861"/>
                  </a:cubicBezTo>
                  <a:cubicBezTo>
                    <a:pt x="23169" y="29861"/>
                    <a:pt x="29861" y="23168"/>
                    <a:pt x="29861" y="14930"/>
                  </a:cubicBezTo>
                  <a:cubicBezTo>
                    <a:pt x="29861" y="6677"/>
                    <a:pt x="23169" y="0"/>
                    <a:pt x="14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5636111" y="-324709"/>
              <a:ext cx="376846" cy="373275"/>
            </a:xfrm>
            <a:custGeom>
              <a:rect b="b" l="l" r="r" t="t"/>
              <a:pathLst>
                <a:path extrusionOk="0" h="14931" w="14932">
                  <a:moveTo>
                    <a:pt x="7466" y="0"/>
                  </a:moveTo>
                  <a:cubicBezTo>
                    <a:pt x="3339" y="0"/>
                    <a:pt x="1" y="3339"/>
                    <a:pt x="1" y="7465"/>
                  </a:cubicBezTo>
                  <a:cubicBezTo>
                    <a:pt x="1" y="11592"/>
                    <a:pt x="3339" y="14930"/>
                    <a:pt x="7466" y="14930"/>
                  </a:cubicBezTo>
                  <a:cubicBezTo>
                    <a:pt x="11577" y="14930"/>
                    <a:pt x="14931" y="11592"/>
                    <a:pt x="14931" y="7465"/>
                  </a:cubicBezTo>
                  <a:cubicBezTo>
                    <a:pt x="14931" y="3339"/>
                    <a:pt x="11577" y="0"/>
                    <a:pt x="7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9"/>
          <p:cNvGrpSpPr/>
          <p:nvPr/>
        </p:nvGrpSpPr>
        <p:grpSpPr>
          <a:xfrm>
            <a:off x="1199077" y="1280111"/>
            <a:ext cx="1279901" cy="1280029"/>
            <a:chOff x="1195407" y="1284506"/>
            <a:chExt cx="1276200" cy="1276200"/>
          </a:xfrm>
        </p:grpSpPr>
        <p:sp>
          <p:nvSpPr>
            <p:cNvPr id="193" name="Google Shape;193;p9"/>
            <p:cNvSpPr/>
            <p:nvPr/>
          </p:nvSpPr>
          <p:spPr>
            <a:xfrm rot="10800000">
              <a:off x="1195407" y="1284506"/>
              <a:ext cx="1276200" cy="1276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 rot="-5400000">
              <a:off x="1261913" y="1357886"/>
              <a:ext cx="1143192" cy="1143192"/>
            </a:xfrm>
            <a:custGeom>
              <a:rect b="b" l="l" r="r" t="t"/>
              <a:pathLst>
                <a:path extrusionOk="0" h="29862" w="29862">
                  <a:moveTo>
                    <a:pt x="14931" y="1"/>
                  </a:moveTo>
                  <a:cubicBezTo>
                    <a:pt x="14931" y="8239"/>
                    <a:pt x="8239" y="14931"/>
                    <a:pt x="1" y="14931"/>
                  </a:cubicBezTo>
                  <a:cubicBezTo>
                    <a:pt x="8239" y="14931"/>
                    <a:pt x="14931" y="21608"/>
                    <a:pt x="14931" y="29861"/>
                  </a:cubicBezTo>
                  <a:cubicBezTo>
                    <a:pt x="14931" y="21608"/>
                    <a:pt x="21608" y="14931"/>
                    <a:pt x="29861" y="14931"/>
                  </a:cubicBezTo>
                  <a:cubicBezTo>
                    <a:pt x="21608" y="14931"/>
                    <a:pt x="14931" y="8239"/>
                    <a:pt x="149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9"/>
          <p:cNvGrpSpPr/>
          <p:nvPr/>
        </p:nvGrpSpPr>
        <p:grpSpPr>
          <a:xfrm rot="-5400000">
            <a:off x="-85257" y="1287024"/>
            <a:ext cx="1292181" cy="1282434"/>
            <a:chOff x="17" y="-17"/>
            <a:chExt cx="840553" cy="834212"/>
          </a:xfrm>
        </p:grpSpPr>
        <p:sp>
          <p:nvSpPr>
            <p:cNvPr id="196" name="Google Shape;196;p9"/>
            <p:cNvSpPr/>
            <p:nvPr/>
          </p:nvSpPr>
          <p:spPr>
            <a:xfrm rot="5400000">
              <a:off x="6588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9"/>
          <p:cNvGrpSpPr/>
          <p:nvPr/>
        </p:nvGrpSpPr>
        <p:grpSpPr>
          <a:xfrm flipH="1" rot="5400000">
            <a:off x="-90348" y="2564999"/>
            <a:ext cx="1292181" cy="1282434"/>
            <a:chOff x="17" y="-17"/>
            <a:chExt cx="840553" cy="834212"/>
          </a:xfrm>
        </p:grpSpPr>
        <p:sp>
          <p:nvSpPr>
            <p:cNvPr id="199" name="Google Shape;199;p9"/>
            <p:cNvSpPr/>
            <p:nvPr/>
          </p:nvSpPr>
          <p:spPr>
            <a:xfrm rot="5400000">
              <a:off x="6588" y="215"/>
              <a:ext cx="834212" cy="833749"/>
            </a:xfrm>
            <a:custGeom>
              <a:rect b="b" l="l" r="r" t="t"/>
              <a:pathLst>
                <a:path extrusionOk="0" h="25225" w="25239">
                  <a:moveTo>
                    <a:pt x="0" y="0"/>
                  </a:moveTo>
                  <a:lnTo>
                    <a:pt x="0" y="25224"/>
                  </a:lnTo>
                  <a:lnTo>
                    <a:pt x="25238" y="25224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 rot="5400000">
              <a:off x="17" y="-17"/>
              <a:ext cx="832890" cy="832890"/>
            </a:xfrm>
            <a:custGeom>
              <a:rect b="b" l="l" r="r" t="t"/>
              <a:pathLst>
                <a:path extrusionOk="0" h="25199" w="25199">
                  <a:moveTo>
                    <a:pt x="0" y="1"/>
                  </a:moveTo>
                  <a:lnTo>
                    <a:pt x="0" y="25199"/>
                  </a:lnTo>
                  <a:lnTo>
                    <a:pt x="25198" y="25199"/>
                  </a:lnTo>
                  <a:cubicBezTo>
                    <a:pt x="25198" y="11279"/>
                    <a:pt x="1392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p9"/>
          <p:cNvSpPr txBox="1"/>
          <p:nvPr>
            <p:ph idx="1" type="body"/>
          </p:nvPr>
        </p:nvSpPr>
        <p:spPr>
          <a:xfrm>
            <a:off x="3072788" y="1495650"/>
            <a:ext cx="54135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 SemiBold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02" name="Google Shape;202;p9"/>
          <p:cNvSpPr txBox="1"/>
          <p:nvPr>
            <p:ph type="title"/>
          </p:nvPr>
        </p:nvSpPr>
        <p:spPr>
          <a:xfrm>
            <a:off x="3072788" y="859350"/>
            <a:ext cx="54135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203" name="Google Shape;203;p9"/>
          <p:cNvGrpSpPr/>
          <p:nvPr/>
        </p:nvGrpSpPr>
        <p:grpSpPr>
          <a:xfrm rot="-5400000">
            <a:off x="-79793" y="-269"/>
            <a:ext cx="1282381" cy="1282424"/>
            <a:chOff x="1564850" y="984625"/>
            <a:chExt cx="746525" cy="746550"/>
          </a:xfrm>
        </p:grpSpPr>
        <p:sp>
          <p:nvSpPr>
            <p:cNvPr id="204" name="Google Shape;204;p9"/>
            <p:cNvSpPr/>
            <p:nvPr/>
          </p:nvSpPr>
          <p:spPr>
            <a:xfrm>
              <a:off x="1564850" y="984625"/>
              <a:ext cx="746525" cy="746150"/>
            </a:xfrm>
            <a:custGeom>
              <a:rect b="b" l="l" r="r" t="t"/>
              <a:pathLst>
                <a:path extrusionOk="0" h="29846" w="29861">
                  <a:moveTo>
                    <a:pt x="0" y="1"/>
                  </a:moveTo>
                  <a:lnTo>
                    <a:pt x="0" y="29846"/>
                  </a:lnTo>
                  <a:lnTo>
                    <a:pt x="29861" y="29846"/>
                  </a:lnTo>
                  <a:lnTo>
                    <a:pt x="298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1564850" y="984625"/>
              <a:ext cx="746525" cy="746550"/>
            </a:xfrm>
            <a:custGeom>
              <a:rect b="b" l="l" r="r" t="t"/>
              <a:pathLst>
                <a:path extrusionOk="0" h="29862" w="29861">
                  <a:moveTo>
                    <a:pt x="0" y="1"/>
                  </a:moveTo>
                  <a:lnTo>
                    <a:pt x="0" y="29861"/>
                  </a:lnTo>
                  <a:lnTo>
                    <a:pt x="29861" y="29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1751475" y="1171250"/>
              <a:ext cx="373275" cy="373300"/>
            </a:xfrm>
            <a:custGeom>
              <a:rect b="b" l="l" r="r" t="t"/>
              <a:pathLst>
                <a:path extrusionOk="0" h="14932" w="14931">
                  <a:moveTo>
                    <a:pt x="7465" y="1"/>
                  </a:moveTo>
                  <a:cubicBezTo>
                    <a:pt x="3339" y="1"/>
                    <a:pt x="0" y="3339"/>
                    <a:pt x="0" y="7466"/>
                  </a:cubicBezTo>
                  <a:cubicBezTo>
                    <a:pt x="0" y="11577"/>
                    <a:pt x="3339" y="14931"/>
                    <a:pt x="7465" y="14931"/>
                  </a:cubicBezTo>
                  <a:cubicBezTo>
                    <a:pt x="11592" y="14931"/>
                    <a:pt x="14930" y="11577"/>
                    <a:pt x="14930" y="7466"/>
                  </a:cubicBezTo>
                  <a:cubicBezTo>
                    <a:pt x="14930" y="3339"/>
                    <a:pt x="11592" y="1"/>
                    <a:pt x="7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"/>
          <p:cNvSpPr txBox="1"/>
          <p:nvPr>
            <p:ph type="ctrTitle"/>
          </p:nvPr>
        </p:nvSpPr>
        <p:spPr>
          <a:xfrm flipH="1">
            <a:off x="5054550" y="859725"/>
            <a:ext cx="3491700" cy="19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9" name="Google Shape;209;p10"/>
          <p:cNvSpPr txBox="1"/>
          <p:nvPr>
            <p:ph idx="1" type="subTitle"/>
          </p:nvPr>
        </p:nvSpPr>
        <p:spPr>
          <a:xfrm flipH="1">
            <a:off x="5082750" y="3099125"/>
            <a:ext cx="29565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0" name="Google Shape;210;p10"/>
          <p:cNvSpPr/>
          <p:nvPr/>
        </p:nvSpPr>
        <p:spPr>
          <a:xfrm flipH="1" rot="10800000">
            <a:off x="7409912" y="-206667"/>
            <a:ext cx="434157" cy="865935"/>
          </a:xfrm>
          <a:custGeom>
            <a:rect b="b" l="l" r="r" t="t"/>
            <a:pathLst>
              <a:path extrusionOk="0" h="10302" w="5165">
                <a:moveTo>
                  <a:pt x="1" y="0"/>
                </a:moveTo>
                <a:lnTo>
                  <a:pt x="1" y="10301"/>
                </a:lnTo>
                <a:cubicBezTo>
                  <a:pt x="2853" y="10301"/>
                  <a:pt x="5164" y="7990"/>
                  <a:pt x="5164" y="5151"/>
                </a:cubicBezTo>
                <a:cubicBezTo>
                  <a:pt x="5164" y="2298"/>
                  <a:pt x="2853" y="0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10"/>
          <p:cNvGrpSpPr/>
          <p:nvPr/>
        </p:nvGrpSpPr>
        <p:grpSpPr>
          <a:xfrm flipH="1" rot="10800000">
            <a:off x="8309892" y="4325137"/>
            <a:ext cx="834116" cy="1666974"/>
            <a:chOff x="8309867" y="3476508"/>
            <a:chExt cx="834116" cy="1666974"/>
          </a:xfrm>
        </p:grpSpPr>
        <p:sp>
          <p:nvSpPr>
            <p:cNvPr id="212" name="Google Shape;212;p10"/>
            <p:cNvSpPr/>
            <p:nvPr/>
          </p:nvSpPr>
          <p:spPr>
            <a:xfrm rot="5400000">
              <a:off x="8309850" y="4309350"/>
              <a:ext cx="834149" cy="834116"/>
            </a:xfrm>
            <a:custGeom>
              <a:rect b="b" l="l" r="r" t="t"/>
              <a:pathLst>
                <a:path extrusionOk="0" h="25238" w="25239">
                  <a:moveTo>
                    <a:pt x="0" y="0"/>
                  </a:moveTo>
                  <a:lnTo>
                    <a:pt x="0" y="25238"/>
                  </a:lnTo>
                  <a:lnTo>
                    <a:pt x="25238" y="25238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0"/>
            <p:cNvSpPr/>
            <p:nvPr/>
          </p:nvSpPr>
          <p:spPr>
            <a:xfrm rot="5400000">
              <a:off x="8310726" y="4308904"/>
              <a:ext cx="832827" cy="833686"/>
            </a:xfrm>
            <a:custGeom>
              <a:rect b="b" l="l" r="r" t="t"/>
              <a:pathLst>
                <a:path extrusionOk="0" h="25225" w="25199">
                  <a:moveTo>
                    <a:pt x="17869" y="0"/>
                  </a:moveTo>
                  <a:cubicBezTo>
                    <a:pt x="17869" y="9699"/>
                    <a:pt x="10221" y="17961"/>
                    <a:pt x="25" y="17961"/>
                  </a:cubicBezTo>
                  <a:cubicBezTo>
                    <a:pt x="17" y="17961"/>
                    <a:pt x="9" y="17961"/>
                    <a:pt x="0" y="17961"/>
                  </a:cubicBezTo>
                  <a:lnTo>
                    <a:pt x="0" y="25224"/>
                  </a:lnTo>
                  <a:cubicBezTo>
                    <a:pt x="7238" y="25224"/>
                    <a:pt x="13247" y="22332"/>
                    <a:pt x="17816" y="17789"/>
                  </a:cubicBezTo>
                  <a:cubicBezTo>
                    <a:pt x="22518" y="13061"/>
                    <a:pt x="25172" y="6669"/>
                    <a:pt x="25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0"/>
            <p:cNvSpPr/>
            <p:nvPr/>
          </p:nvSpPr>
          <p:spPr>
            <a:xfrm rot="5400000">
              <a:off x="8792380" y="4306937"/>
              <a:ext cx="349206" cy="353999"/>
            </a:xfrm>
            <a:custGeom>
              <a:rect b="b" l="l" r="r" t="t"/>
              <a:pathLst>
                <a:path extrusionOk="0" h="10711" w="10566">
                  <a:moveTo>
                    <a:pt x="0" y="0"/>
                  </a:moveTo>
                  <a:lnTo>
                    <a:pt x="0" y="10710"/>
                  </a:lnTo>
                  <a:cubicBezTo>
                    <a:pt x="5957" y="10710"/>
                    <a:pt x="10566" y="5916"/>
                    <a:pt x="10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0"/>
            <p:cNvSpPr/>
            <p:nvPr/>
          </p:nvSpPr>
          <p:spPr>
            <a:xfrm flipH="1" rot="5400000">
              <a:off x="8310726" y="3476079"/>
              <a:ext cx="832827" cy="833686"/>
            </a:xfrm>
            <a:custGeom>
              <a:rect b="b" l="l" r="r" t="t"/>
              <a:pathLst>
                <a:path extrusionOk="0" h="25225" w="25199">
                  <a:moveTo>
                    <a:pt x="17869" y="0"/>
                  </a:moveTo>
                  <a:cubicBezTo>
                    <a:pt x="17869" y="9699"/>
                    <a:pt x="10221" y="17961"/>
                    <a:pt x="25" y="17961"/>
                  </a:cubicBezTo>
                  <a:cubicBezTo>
                    <a:pt x="17" y="17961"/>
                    <a:pt x="9" y="17961"/>
                    <a:pt x="0" y="17961"/>
                  </a:cubicBezTo>
                  <a:lnTo>
                    <a:pt x="0" y="25224"/>
                  </a:lnTo>
                  <a:cubicBezTo>
                    <a:pt x="7238" y="25224"/>
                    <a:pt x="13247" y="22332"/>
                    <a:pt x="17816" y="17789"/>
                  </a:cubicBezTo>
                  <a:cubicBezTo>
                    <a:pt x="22518" y="13061"/>
                    <a:pt x="25172" y="6669"/>
                    <a:pt x="25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 flipH="1" rot="5400000">
              <a:off x="8792380" y="3964086"/>
              <a:ext cx="349206" cy="353999"/>
            </a:xfrm>
            <a:custGeom>
              <a:rect b="b" l="l" r="r" t="t"/>
              <a:pathLst>
                <a:path extrusionOk="0" h="10711" w="10566">
                  <a:moveTo>
                    <a:pt x="0" y="0"/>
                  </a:moveTo>
                  <a:lnTo>
                    <a:pt x="0" y="10710"/>
                  </a:lnTo>
                  <a:cubicBezTo>
                    <a:pt x="5957" y="10710"/>
                    <a:pt x="10566" y="5916"/>
                    <a:pt x="10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" name="Google Shape;217;p10"/>
          <p:cNvGrpSpPr/>
          <p:nvPr/>
        </p:nvGrpSpPr>
        <p:grpSpPr>
          <a:xfrm flipH="1" rot="10800000">
            <a:off x="8276950" y="-199978"/>
            <a:ext cx="867041" cy="866988"/>
            <a:chOff x="7442825" y="4276459"/>
            <a:chExt cx="867041" cy="866988"/>
          </a:xfrm>
        </p:grpSpPr>
        <p:sp>
          <p:nvSpPr>
            <p:cNvPr id="218" name="Google Shape;218;p10"/>
            <p:cNvSpPr/>
            <p:nvPr/>
          </p:nvSpPr>
          <p:spPr>
            <a:xfrm>
              <a:off x="7442825" y="4276459"/>
              <a:ext cx="867023" cy="866988"/>
            </a:xfrm>
            <a:custGeom>
              <a:rect b="b" l="l" r="r" t="t"/>
              <a:pathLst>
                <a:path extrusionOk="0" h="25238" w="25239">
                  <a:moveTo>
                    <a:pt x="1" y="0"/>
                  </a:moveTo>
                  <a:lnTo>
                    <a:pt x="1" y="25238"/>
                  </a:lnTo>
                  <a:lnTo>
                    <a:pt x="25238" y="25238"/>
                  </a:lnTo>
                  <a:lnTo>
                    <a:pt x="25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7442825" y="4277353"/>
              <a:ext cx="289042" cy="294023"/>
            </a:xfrm>
            <a:custGeom>
              <a:rect b="b" l="l" r="r" t="t"/>
              <a:pathLst>
                <a:path extrusionOk="0" h="8559" w="8414">
                  <a:moveTo>
                    <a:pt x="8413" y="0"/>
                  </a:moveTo>
                  <a:cubicBezTo>
                    <a:pt x="3765" y="0"/>
                    <a:pt x="1" y="3830"/>
                    <a:pt x="1" y="8558"/>
                  </a:cubicBezTo>
                  <a:lnTo>
                    <a:pt x="8413" y="8558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7442825" y="4571350"/>
              <a:ext cx="289042" cy="283133"/>
            </a:xfrm>
            <a:custGeom>
              <a:rect b="b" l="l" r="r" t="t"/>
              <a:pathLst>
                <a:path extrusionOk="0" h="8242" w="8414">
                  <a:moveTo>
                    <a:pt x="8413" y="0"/>
                  </a:moveTo>
                  <a:cubicBezTo>
                    <a:pt x="3765" y="0"/>
                    <a:pt x="1" y="3685"/>
                    <a:pt x="1" y="8228"/>
                  </a:cubicBezTo>
                  <a:lnTo>
                    <a:pt x="1" y="8241"/>
                  </a:lnTo>
                  <a:lnTo>
                    <a:pt x="8413" y="8241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7442825" y="4854458"/>
              <a:ext cx="289042" cy="288561"/>
            </a:xfrm>
            <a:custGeom>
              <a:rect b="b" l="l" r="r" t="t"/>
              <a:pathLst>
                <a:path extrusionOk="0" h="8400" w="8414">
                  <a:moveTo>
                    <a:pt x="8413" y="0"/>
                  </a:moveTo>
                  <a:cubicBezTo>
                    <a:pt x="3765" y="0"/>
                    <a:pt x="1" y="3751"/>
                    <a:pt x="1" y="8399"/>
                  </a:cubicBezTo>
                  <a:lnTo>
                    <a:pt x="8413" y="8399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7731842" y="4277353"/>
              <a:ext cx="289008" cy="294023"/>
            </a:xfrm>
            <a:custGeom>
              <a:rect b="b" l="l" r="r" t="t"/>
              <a:pathLst>
                <a:path extrusionOk="0" h="8559" w="8413">
                  <a:moveTo>
                    <a:pt x="8413" y="0"/>
                  </a:moveTo>
                  <a:cubicBezTo>
                    <a:pt x="3764" y="0"/>
                    <a:pt x="0" y="3830"/>
                    <a:pt x="0" y="8558"/>
                  </a:cubicBezTo>
                  <a:lnTo>
                    <a:pt x="8413" y="8558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7731842" y="4571350"/>
              <a:ext cx="289008" cy="283133"/>
            </a:xfrm>
            <a:custGeom>
              <a:rect b="b" l="l" r="r" t="t"/>
              <a:pathLst>
                <a:path extrusionOk="0" h="8242" w="8413">
                  <a:moveTo>
                    <a:pt x="8413" y="0"/>
                  </a:moveTo>
                  <a:cubicBezTo>
                    <a:pt x="3764" y="0"/>
                    <a:pt x="0" y="3685"/>
                    <a:pt x="0" y="8228"/>
                  </a:cubicBezTo>
                  <a:lnTo>
                    <a:pt x="0" y="8241"/>
                  </a:lnTo>
                  <a:lnTo>
                    <a:pt x="8413" y="8241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7731842" y="4854458"/>
              <a:ext cx="289008" cy="288561"/>
            </a:xfrm>
            <a:custGeom>
              <a:rect b="b" l="l" r="r" t="t"/>
              <a:pathLst>
                <a:path extrusionOk="0" h="8400" w="8413">
                  <a:moveTo>
                    <a:pt x="8413" y="0"/>
                  </a:moveTo>
                  <a:cubicBezTo>
                    <a:pt x="3764" y="0"/>
                    <a:pt x="0" y="3751"/>
                    <a:pt x="0" y="8399"/>
                  </a:cubicBezTo>
                  <a:lnTo>
                    <a:pt x="8413" y="8399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8020824" y="4277353"/>
              <a:ext cx="289042" cy="294023"/>
            </a:xfrm>
            <a:custGeom>
              <a:rect b="b" l="l" r="r" t="t"/>
              <a:pathLst>
                <a:path extrusionOk="0" h="8559" w="8414">
                  <a:moveTo>
                    <a:pt x="8413" y="0"/>
                  </a:moveTo>
                  <a:cubicBezTo>
                    <a:pt x="3765" y="0"/>
                    <a:pt x="1" y="3830"/>
                    <a:pt x="1" y="8558"/>
                  </a:cubicBezTo>
                  <a:lnTo>
                    <a:pt x="8413" y="8558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8020824" y="4571350"/>
              <a:ext cx="289042" cy="283133"/>
            </a:xfrm>
            <a:custGeom>
              <a:rect b="b" l="l" r="r" t="t"/>
              <a:pathLst>
                <a:path extrusionOk="0" h="8242" w="8414">
                  <a:moveTo>
                    <a:pt x="8413" y="0"/>
                  </a:moveTo>
                  <a:cubicBezTo>
                    <a:pt x="3765" y="0"/>
                    <a:pt x="1" y="3685"/>
                    <a:pt x="1" y="8228"/>
                  </a:cubicBezTo>
                  <a:lnTo>
                    <a:pt x="1" y="8241"/>
                  </a:lnTo>
                  <a:lnTo>
                    <a:pt x="8413" y="8241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8020824" y="4854458"/>
              <a:ext cx="289042" cy="288561"/>
            </a:xfrm>
            <a:custGeom>
              <a:rect b="b" l="l" r="r" t="t"/>
              <a:pathLst>
                <a:path extrusionOk="0" h="8400" w="8414">
                  <a:moveTo>
                    <a:pt x="8413" y="0"/>
                  </a:moveTo>
                  <a:cubicBezTo>
                    <a:pt x="3765" y="0"/>
                    <a:pt x="1" y="3751"/>
                    <a:pt x="1" y="8399"/>
                  </a:cubicBezTo>
                  <a:lnTo>
                    <a:pt x="8413" y="8399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10"/>
          <p:cNvSpPr/>
          <p:nvPr/>
        </p:nvSpPr>
        <p:spPr>
          <a:xfrm flipH="1" rot="10800000">
            <a:off x="7843983" y="-206667"/>
            <a:ext cx="432980" cy="865935"/>
          </a:xfrm>
          <a:custGeom>
            <a:rect b="b" l="l" r="r" t="t"/>
            <a:pathLst>
              <a:path extrusionOk="0" h="10302" w="5151">
                <a:moveTo>
                  <a:pt x="5151" y="0"/>
                </a:moveTo>
                <a:cubicBezTo>
                  <a:pt x="2298" y="0"/>
                  <a:pt x="0" y="2298"/>
                  <a:pt x="0" y="5151"/>
                </a:cubicBezTo>
                <a:cubicBezTo>
                  <a:pt x="0" y="7990"/>
                  <a:pt x="2298" y="10301"/>
                  <a:pt x="5151" y="10301"/>
                </a:cubicBezTo>
                <a:lnTo>
                  <a:pt x="515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56"/>
          <p:cNvSpPr txBox="1"/>
          <p:nvPr>
            <p:ph idx="1" type="subTitle"/>
          </p:nvPr>
        </p:nvSpPr>
        <p:spPr>
          <a:xfrm rot="1354">
            <a:off x="558525" y="3861375"/>
            <a:ext cx="38082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Julia, Zayary, Davis, Kunal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#6</a:t>
            </a:r>
            <a:endParaRPr/>
          </a:p>
        </p:txBody>
      </p:sp>
      <p:sp>
        <p:nvSpPr>
          <p:cNvPr id="1362" name="Google Shape;1362;p56"/>
          <p:cNvSpPr txBox="1"/>
          <p:nvPr>
            <p:ph type="ctrTitle"/>
          </p:nvPr>
        </p:nvSpPr>
        <p:spPr>
          <a:xfrm rot="921">
            <a:off x="558525" y="2162700"/>
            <a:ext cx="5598600" cy="16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Google Play Store</a:t>
            </a:r>
            <a:endParaRPr sz="4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Dataset Analysis</a:t>
            </a:r>
            <a:endParaRPr sz="4500"/>
          </a:p>
        </p:txBody>
      </p:sp>
      <p:cxnSp>
        <p:nvCxnSpPr>
          <p:cNvPr id="1363" name="Google Shape;1363;p56"/>
          <p:cNvCxnSpPr/>
          <p:nvPr/>
        </p:nvCxnSpPr>
        <p:spPr>
          <a:xfrm>
            <a:off x="689225" y="3773675"/>
            <a:ext cx="852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64" name="Google Shape;136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25" y="536875"/>
            <a:ext cx="1306525" cy="139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65"/>
          <p:cNvSpPr txBox="1"/>
          <p:nvPr>
            <p:ph type="title"/>
          </p:nvPr>
        </p:nvSpPr>
        <p:spPr>
          <a:xfrm>
            <a:off x="1357200" y="347675"/>
            <a:ext cx="64296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Editors Choice Apps</a:t>
            </a:r>
            <a:endParaRPr/>
          </a:p>
        </p:txBody>
      </p:sp>
      <p:sp>
        <p:nvSpPr>
          <p:cNvPr id="1440" name="Google Shape;1440;p65"/>
          <p:cNvSpPr txBox="1"/>
          <p:nvPr/>
        </p:nvSpPr>
        <p:spPr>
          <a:xfrm>
            <a:off x="1331375" y="2145400"/>
            <a:ext cx="16857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72D2D"/>
                </a:solidFill>
                <a:latin typeface="Poppins"/>
                <a:ea typeface="Poppins"/>
                <a:cs typeface="Poppins"/>
                <a:sym typeface="Poppins"/>
              </a:rPr>
              <a:t>.04%</a:t>
            </a:r>
            <a:endParaRPr b="1" sz="4000">
              <a:solidFill>
                <a:srgbClr val="F72D2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1" name="Google Shape;1441;p65"/>
          <p:cNvSpPr txBox="1"/>
          <p:nvPr/>
        </p:nvSpPr>
        <p:spPr>
          <a:xfrm>
            <a:off x="1139675" y="2745825"/>
            <a:ext cx="20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Editors Choice Apps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42" name="Google Shape;1442;p65"/>
          <p:cNvSpPr txBox="1"/>
          <p:nvPr/>
        </p:nvSpPr>
        <p:spPr>
          <a:xfrm>
            <a:off x="3673275" y="2160100"/>
            <a:ext cx="18198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0FF00"/>
                </a:solidFill>
                <a:latin typeface="Poppins"/>
                <a:ea typeface="Poppins"/>
                <a:cs typeface="Poppins"/>
                <a:sym typeface="Poppins"/>
              </a:rPr>
              <a:t>79 mil</a:t>
            </a:r>
            <a:endParaRPr b="1" sz="4000">
              <a:solidFill>
                <a:srgbClr val="00FF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3" name="Google Shape;1443;p65"/>
          <p:cNvSpPr txBox="1"/>
          <p:nvPr/>
        </p:nvSpPr>
        <p:spPr>
          <a:xfrm>
            <a:off x="6126925" y="2199850"/>
            <a:ext cx="156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4.33</a:t>
            </a:r>
            <a:endParaRPr b="1" sz="4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4" name="Google Shape;1444;p65"/>
          <p:cNvSpPr/>
          <p:nvPr/>
        </p:nvSpPr>
        <p:spPr>
          <a:xfrm>
            <a:off x="7537600" y="2283450"/>
            <a:ext cx="428400" cy="400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65"/>
          <p:cNvSpPr txBox="1"/>
          <p:nvPr/>
        </p:nvSpPr>
        <p:spPr>
          <a:xfrm>
            <a:off x="3537450" y="2745825"/>
            <a:ext cx="20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Average Installs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46" name="Google Shape;1446;p65"/>
          <p:cNvSpPr txBox="1"/>
          <p:nvPr/>
        </p:nvSpPr>
        <p:spPr>
          <a:xfrm>
            <a:off x="6126925" y="2745825"/>
            <a:ext cx="20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Average Ratings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66"/>
          <p:cNvSpPr txBox="1"/>
          <p:nvPr>
            <p:ph type="ctrTitle"/>
          </p:nvPr>
        </p:nvSpPr>
        <p:spPr>
          <a:xfrm flipH="1">
            <a:off x="2055757" y="1453175"/>
            <a:ext cx="2256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with ads</a:t>
            </a:r>
            <a:endParaRPr/>
          </a:p>
        </p:txBody>
      </p:sp>
      <p:sp>
        <p:nvSpPr>
          <p:cNvPr id="1452" name="Google Shape;1452;p66"/>
          <p:cNvSpPr txBox="1"/>
          <p:nvPr>
            <p:ph idx="1" type="subTitle"/>
          </p:nvPr>
        </p:nvSpPr>
        <p:spPr>
          <a:xfrm flipH="1">
            <a:off x="2055750" y="2070269"/>
            <a:ext cx="1830000" cy="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rating: 4.12</a:t>
            </a:r>
            <a:endParaRPr/>
          </a:p>
        </p:txBody>
      </p:sp>
      <p:sp>
        <p:nvSpPr>
          <p:cNvPr id="1453" name="Google Shape;1453;p66"/>
          <p:cNvSpPr txBox="1"/>
          <p:nvPr>
            <p:ph idx="2" type="ctrTitle"/>
          </p:nvPr>
        </p:nvSpPr>
        <p:spPr>
          <a:xfrm flipH="1">
            <a:off x="5107345" y="1453175"/>
            <a:ext cx="2256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without ads</a:t>
            </a:r>
            <a:endParaRPr/>
          </a:p>
        </p:txBody>
      </p:sp>
      <p:sp>
        <p:nvSpPr>
          <p:cNvPr id="1454" name="Google Shape;1454;p66"/>
          <p:cNvSpPr txBox="1"/>
          <p:nvPr>
            <p:ph idx="3" type="subTitle"/>
          </p:nvPr>
        </p:nvSpPr>
        <p:spPr>
          <a:xfrm flipH="1">
            <a:off x="5313800" y="2070268"/>
            <a:ext cx="2170500" cy="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rating: 4.07</a:t>
            </a:r>
            <a:endParaRPr/>
          </a:p>
        </p:txBody>
      </p:sp>
      <p:sp>
        <p:nvSpPr>
          <p:cNvPr id="1455" name="Google Shape;1455;p66"/>
          <p:cNvSpPr txBox="1"/>
          <p:nvPr>
            <p:ph idx="8" type="title"/>
          </p:nvPr>
        </p:nvSpPr>
        <p:spPr>
          <a:xfrm>
            <a:off x="1357200" y="224775"/>
            <a:ext cx="64296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Advertising via Apps</a:t>
            </a:r>
            <a:endParaRPr/>
          </a:p>
        </p:txBody>
      </p:sp>
      <p:pic>
        <p:nvPicPr>
          <p:cNvPr id="1456" name="Google Shape;145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375" y="2836650"/>
            <a:ext cx="672401" cy="672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66"/>
          <p:cNvSpPr txBox="1"/>
          <p:nvPr/>
        </p:nvSpPr>
        <p:spPr>
          <a:xfrm>
            <a:off x="2055750" y="3108850"/>
            <a:ext cx="198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Average installs: 388k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58" name="Google Shape;1458;p66"/>
          <p:cNvSpPr txBox="1"/>
          <p:nvPr/>
        </p:nvSpPr>
        <p:spPr>
          <a:xfrm>
            <a:off x="5313800" y="3108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Average installs: 252k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59" name="Google Shape;145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8500" y="2055325"/>
            <a:ext cx="467000" cy="4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8500" y="3075450"/>
            <a:ext cx="467000" cy="4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66"/>
          <p:cNvSpPr/>
          <p:nvPr/>
        </p:nvSpPr>
        <p:spPr>
          <a:xfrm>
            <a:off x="1160425" y="1876662"/>
            <a:ext cx="672300" cy="628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66"/>
          <p:cNvSpPr txBox="1"/>
          <p:nvPr/>
        </p:nvSpPr>
        <p:spPr>
          <a:xfrm>
            <a:off x="2982900" y="3945850"/>
            <a:ext cx="31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*with 50% of apps supporting ads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67"/>
          <p:cNvSpPr txBox="1"/>
          <p:nvPr>
            <p:ph type="title"/>
          </p:nvPr>
        </p:nvSpPr>
        <p:spPr>
          <a:xfrm>
            <a:off x="1357200" y="251025"/>
            <a:ext cx="64296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App Purchases</a:t>
            </a:r>
            <a:endParaRPr/>
          </a:p>
        </p:txBody>
      </p:sp>
      <p:sp>
        <p:nvSpPr>
          <p:cNvPr id="1468" name="Google Shape;1468;p67"/>
          <p:cNvSpPr txBox="1"/>
          <p:nvPr>
            <p:ph idx="4294967295" type="ctrTitle"/>
          </p:nvPr>
        </p:nvSpPr>
        <p:spPr>
          <a:xfrm flipH="1">
            <a:off x="1532400" y="1062757"/>
            <a:ext cx="28767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In app </a:t>
            </a:r>
            <a:endParaRPr sz="23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purchases</a:t>
            </a:r>
            <a:endParaRPr sz="2320"/>
          </a:p>
        </p:txBody>
      </p:sp>
      <p:sp>
        <p:nvSpPr>
          <p:cNvPr id="1469" name="Google Shape;1469;p67"/>
          <p:cNvSpPr txBox="1"/>
          <p:nvPr>
            <p:ph idx="4294967295" type="subTitle"/>
          </p:nvPr>
        </p:nvSpPr>
        <p:spPr>
          <a:xfrm flipH="1">
            <a:off x="2055750" y="2070269"/>
            <a:ext cx="1830000" cy="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Average rating: 4.08</a:t>
            </a:r>
            <a:endParaRPr/>
          </a:p>
        </p:txBody>
      </p:sp>
      <p:sp>
        <p:nvSpPr>
          <p:cNvPr id="1470" name="Google Shape;1470;p67"/>
          <p:cNvSpPr txBox="1"/>
          <p:nvPr>
            <p:ph idx="4294967295" type="ctrTitle"/>
          </p:nvPr>
        </p:nvSpPr>
        <p:spPr>
          <a:xfrm flipH="1">
            <a:off x="5064375" y="1062750"/>
            <a:ext cx="22560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No in app purchases</a:t>
            </a:r>
            <a:endParaRPr sz="2320"/>
          </a:p>
        </p:txBody>
      </p:sp>
      <p:sp>
        <p:nvSpPr>
          <p:cNvPr id="1471" name="Google Shape;1471;p67"/>
          <p:cNvSpPr txBox="1"/>
          <p:nvPr>
            <p:ph idx="4294967295" type="subTitle"/>
          </p:nvPr>
        </p:nvSpPr>
        <p:spPr>
          <a:xfrm flipH="1">
            <a:off x="5313800" y="2070268"/>
            <a:ext cx="2170500" cy="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Average rating: 4.11</a:t>
            </a:r>
            <a:endParaRPr/>
          </a:p>
        </p:txBody>
      </p:sp>
      <p:pic>
        <p:nvPicPr>
          <p:cNvPr id="1472" name="Google Shape;147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375" y="2836650"/>
            <a:ext cx="672401" cy="672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3" name="Google Shape;1473;p67"/>
          <p:cNvSpPr txBox="1"/>
          <p:nvPr/>
        </p:nvSpPr>
        <p:spPr>
          <a:xfrm>
            <a:off x="2055750" y="3108850"/>
            <a:ext cx="21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Average installs: 1.5 mil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74" name="Google Shape;1474;p67"/>
          <p:cNvSpPr txBox="1"/>
          <p:nvPr/>
        </p:nvSpPr>
        <p:spPr>
          <a:xfrm>
            <a:off x="5313800" y="3108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Average installs: 205k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75" name="Google Shape;147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338500" y="2055325"/>
            <a:ext cx="467000" cy="4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8500" y="3075450"/>
            <a:ext cx="467000" cy="4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67"/>
          <p:cNvSpPr/>
          <p:nvPr/>
        </p:nvSpPr>
        <p:spPr>
          <a:xfrm>
            <a:off x="1160425" y="1876662"/>
            <a:ext cx="672300" cy="628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67"/>
          <p:cNvSpPr txBox="1"/>
          <p:nvPr/>
        </p:nvSpPr>
        <p:spPr>
          <a:xfrm>
            <a:off x="2982900" y="3950150"/>
            <a:ext cx="31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*with 9% of apps having in app purchases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68"/>
          <p:cNvSpPr txBox="1"/>
          <p:nvPr>
            <p:ph type="title"/>
          </p:nvPr>
        </p:nvSpPr>
        <p:spPr>
          <a:xfrm>
            <a:off x="1357200" y="116275"/>
            <a:ext cx="64296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Apps by Category</a:t>
            </a:r>
            <a:endParaRPr/>
          </a:p>
        </p:txBody>
      </p:sp>
      <p:pic>
        <p:nvPicPr>
          <p:cNvPr id="1484" name="Google Shape;1484;p68"/>
          <p:cNvPicPr preferRelativeResize="0"/>
          <p:nvPr/>
        </p:nvPicPr>
        <p:blipFill rotWithShape="1">
          <a:blip r:embed="rId3">
            <a:alphaModFix/>
          </a:blip>
          <a:srcRect b="-3348" l="0" r="-2270" t="0"/>
          <a:stretch/>
        </p:blipFill>
        <p:spPr>
          <a:xfrm>
            <a:off x="983350" y="772275"/>
            <a:ext cx="6948050" cy="3598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5" name="Google Shape;1485;p68"/>
          <p:cNvCxnSpPr/>
          <p:nvPr/>
        </p:nvCxnSpPr>
        <p:spPr>
          <a:xfrm>
            <a:off x="5523000" y="982625"/>
            <a:ext cx="1701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6" name="Google Shape;1486;p68"/>
          <p:cNvCxnSpPr/>
          <p:nvPr/>
        </p:nvCxnSpPr>
        <p:spPr>
          <a:xfrm>
            <a:off x="7223950" y="941950"/>
            <a:ext cx="0" cy="101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7" name="Google Shape;1487;p68"/>
          <p:cNvCxnSpPr/>
          <p:nvPr/>
        </p:nvCxnSpPr>
        <p:spPr>
          <a:xfrm>
            <a:off x="5523000" y="941950"/>
            <a:ext cx="0" cy="101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8" name="Google Shape;1488;p68"/>
          <p:cNvSpPr txBox="1"/>
          <p:nvPr/>
        </p:nvSpPr>
        <p:spPr>
          <a:xfrm>
            <a:off x="6204100" y="901300"/>
            <a:ext cx="406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DM Sans"/>
                <a:ea typeface="DM Sans"/>
                <a:cs typeface="DM Sans"/>
                <a:sym typeface="DM Sans"/>
              </a:rPr>
              <a:t>55%</a:t>
            </a:r>
            <a:endParaRPr b="1" sz="7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89" name="Google Shape;1489;p68"/>
          <p:cNvSpPr txBox="1"/>
          <p:nvPr/>
        </p:nvSpPr>
        <p:spPr>
          <a:xfrm>
            <a:off x="4379550" y="4130775"/>
            <a:ext cx="6750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DM Sans"/>
                <a:ea typeface="DM Sans"/>
                <a:cs typeface="DM Sans"/>
                <a:sym typeface="DM Sans"/>
              </a:rPr>
              <a:t>Applications</a:t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69"/>
          <p:cNvSpPr txBox="1"/>
          <p:nvPr>
            <p:ph type="title"/>
          </p:nvPr>
        </p:nvSpPr>
        <p:spPr>
          <a:xfrm>
            <a:off x="1314275" y="140200"/>
            <a:ext cx="64296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Downloaded Apps</a:t>
            </a:r>
            <a:endParaRPr/>
          </a:p>
        </p:txBody>
      </p:sp>
      <p:pic>
        <p:nvPicPr>
          <p:cNvPr id="1495" name="Google Shape;149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350" y="679600"/>
            <a:ext cx="5879801" cy="34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p69"/>
          <p:cNvSpPr/>
          <p:nvPr/>
        </p:nvSpPr>
        <p:spPr>
          <a:xfrm>
            <a:off x="1688275" y="679600"/>
            <a:ext cx="2160300" cy="33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70"/>
          <p:cNvSpPr txBox="1"/>
          <p:nvPr>
            <p:ph type="title"/>
          </p:nvPr>
        </p:nvSpPr>
        <p:spPr>
          <a:xfrm>
            <a:off x="1357200" y="147375"/>
            <a:ext cx="64296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Downloads</a:t>
            </a:r>
            <a:endParaRPr/>
          </a:p>
        </p:txBody>
      </p:sp>
      <p:pic>
        <p:nvPicPr>
          <p:cNvPr id="1502" name="Google Shape;150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050" y="970600"/>
            <a:ext cx="6620751" cy="3177659"/>
          </a:xfrm>
          <a:prstGeom prst="rect">
            <a:avLst/>
          </a:prstGeom>
          <a:noFill/>
          <a:ln>
            <a:noFill/>
          </a:ln>
        </p:spPr>
      </p:pic>
      <p:sp>
        <p:nvSpPr>
          <p:cNvPr id="1503" name="Google Shape;1503;p70"/>
          <p:cNvSpPr txBox="1"/>
          <p:nvPr/>
        </p:nvSpPr>
        <p:spPr>
          <a:xfrm rot="-5400000">
            <a:off x="838675" y="2197700"/>
            <a:ext cx="6750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DM Sans"/>
                <a:ea typeface="DM Sans"/>
                <a:cs typeface="DM Sans"/>
                <a:sym typeface="DM Sans"/>
              </a:rPr>
              <a:t>Applications</a:t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71"/>
          <p:cNvSpPr txBox="1"/>
          <p:nvPr>
            <p:ph type="title"/>
          </p:nvPr>
        </p:nvSpPr>
        <p:spPr>
          <a:xfrm>
            <a:off x="1357200" y="347675"/>
            <a:ext cx="64296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and Rating</a:t>
            </a:r>
            <a:endParaRPr/>
          </a:p>
        </p:txBody>
      </p:sp>
      <p:sp>
        <p:nvSpPr>
          <p:cNvPr id="1509" name="Google Shape;1509;p71"/>
          <p:cNvSpPr txBox="1"/>
          <p:nvPr/>
        </p:nvSpPr>
        <p:spPr>
          <a:xfrm>
            <a:off x="1331375" y="1231000"/>
            <a:ext cx="16857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72D2D"/>
                </a:solidFill>
                <a:latin typeface="Poppins"/>
                <a:ea typeface="Poppins"/>
                <a:cs typeface="Poppins"/>
                <a:sym typeface="Poppins"/>
              </a:rPr>
              <a:t>1,000</a:t>
            </a:r>
            <a:endParaRPr b="1" sz="4000">
              <a:solidFill>
                <a:srgbClr val="F72D2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10" name="Google Shape;1510;p71"/>
          <p:cNvSpPr txBox="1"/>
          <p:nvPr/>
        </p:nvSpPr>
        <p:spPr>
          <a:xfrm>
            <a:off x="1139675" y="1831425"/>
            <a:ext cx="20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Apps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11" name="Google Shape;1511;p71"/>
          <p:cNvSpPr txBox="1"/>
          <p:nvPr/>
        </p:nvSpPr>
        <p:spPr>
          <a:xfrm>
            <a:off x="3107825" y="1245700"/>
            <a:ext cx="30192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0FF00"/>
                </a:solidFill>
                <a:latin typeface="Poppins"/>
                <a:ea typeface="Poppins"/>
                <a:cs typeface="Poppins"/>
                <a:sym typeface="Poppins"/>
              </a:rPr>
              <a:t>As low as 1 </a:t>
            </a:r>
            <a:endParaRPr b="1" sz="4000">
              <a:solidFill>
                <a:srgbClr val="00FF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12" name="Google Shape;1512;p71"/>
          <p:cNvSpPr txBox="1"/>
          <p:nvPr/>
        </p:nvSpPr>
        <p:spPr>
          <a:xfrm>
            <a:off x="6126925" y="1285450"/>
            <a:ext cx="156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4.8</a:t>
            </a:r>
            <a:endParaRPr b="1" sz="4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13" name="Google Shape;1513;p71"/>
          <p:cNvSpPr/>
          <p:nvPr/>
        </p:nvSpPr>
        <p:spPr>
          <a:xfrm>
            <a:off x="7537600" y="1369050"/>
            <a:ext cx="428400" cy="400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71"/>
          <p:cNvSpPr txBox="1"/>
          <p:nvPr/>
        </p:nvSpPr>
        <p:spPr>
          <a:xfrm>
            <a:off x="3537450" y="1831425"/>
            <a:ext cx="206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Lower Than Average</a:t>
            </a:r>
            <a:r>
              <a:rPr lang="en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u="sng">
                <a:latin typeface="DM Sans"/>
                <a:ea typeface="DM Sans"/>
                <a:cs typeface="DM Sans"/>
                <a:sym typeface="DM Sans"/>
              </a:rPr>
              <a:t>Installs</a:t>
            </a:r>
            <a:endParaRPr u="sng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15" name="Google Shape;1515;p71"/>
          <p:cNvSpPr txBox="1"/>
          <p:nvPr/>
        </p:nvSpPr>
        <p:spPr>
          <a:xfrm>
            <a:off x="6126925" y="1831425"/>
            <a:ext cx="206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Higher than Average Ratings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16" name="Google Shape;1516;p71"/>
          <p:cNvSpPr txBox="1"/>
          <p:nvPr/>
        </p:nvSpPr>
        <p:spPr>
          <a:xfrm>
            <a:off x="1331375" y="2983600"/>
            <a:ext cx="16857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72D2D"/>
                </a:solidFill>
                <a:latin typeface="Poppins"/>
                <a:ea typeface="Poppins"/>
                <a:cs typeface="Poppins"/>
                <a:sym typeface="Poppins"/>
              </a:rPr>
              <a:t>1,000</a:t>
            </a:r>
            <a:endParaRPr b="1" sz="4000">
              <a:solidFill>
                <a:srgbClr val="F72D2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17" name="Google Shape;1517;p71"/>
          <p:cNvSpPr txBox="1"/>
          <p:nvPr/>
        </p:nvSpPr>
        <p:spPr>
          <a:xfrm>
            <a:off x="1139675" y="3584025"/>
            <a:ext cx="20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       Apps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18" name="Google Shape;1518;p71"/>
          <p:cNvSpPr txBox="1"/>
          <p:nvPr/>
        </p:nvSpPr>
        <p:spPr>
          <a:xfrm>
            <a:off x="3162350" y="2998300"/>
            <a:ext cx="31851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0FF00"/>
                </a:solidFill>
                <a:latin typeface="Poppins"/>
                <a:ea typeface="Poppins"/>
                <a:cs typeface="Poppins"/>
                <a:sym typeface="Poppins"/>
              </a:rPr>
              <a:t>100,969,257</a:t>
            </a:r>
            <a:endParaRPr b="1" sz="4000">
              <a:solidFill>
                <a:srgbClr val="00FF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19" name="Google Shape;1519;p71"/>
          <p:cNvSpPr txBox="1"/>
          <p:nvPr/>
        </p:nvSpPr>
        <p:spPr>
          <a:xfrm>
            <a:off x="6126925" y="3038050"/>
            <a:ext cx="156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2.2</a:t>
            </a:r>
            <a:endParaRPr b="1" sz="4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20" name="Google Shape;1520;p71"/>
          <p:cNvSpPr/>
          <p:nvPr/>
        </p:nvSpPr>
        <p:spPr>
          <a:xfrm>
            <a:off x="7537600" y="3121650"/>
            <a:ext cx="428400" cy="400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71"/>
          <p:cNvSpPr txBox="1"/>
          <p:nvPr/>
        </p:nvSpPr>
        <p:spPr>
          <a:xfrm>
            <a:off x="3537450" y="3584025"/>
            <a:ext cx="206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Higher Than Average </a:t>
            </a:r>
            <a:r>
              <a:rPr lang="en" u="sng">
                <a:latin typeface="DM Sans"/>
                <a:ea typeface="DM Sans"/>
                <a:cs typeface="DM Sans"/>
                <a:sym typeface="DM Sans"/>
              </a:rPr>
              <a:t>Installs</a:t>
            </a:r>
            <a:endParaRPr u="sng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22" name="Google Shape;1522;p71"/>
          <p:cNvSpPr txBox="1"/>
          <p:nvPr/>
        </p:nvSpPr>
        <p:spPr>
          <a:xfrm>
            <a:off x="6126925" y="3584025"/>
            <a:ext cx="206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Lower than </a:t>
            </a:r>
            <a:r>
              <a:rPr lang="en">
                <a:latin typeface="DM Sans"/>
                <a:ea typeface="DM Sans"/>
                <a:cs typeface="DM Sans"/>
                <a:sym typeface="DM Sans"/>
              </a:rPr>
              <a:t>Average Ratings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23" name="Google Shape;1523;p71"/>
          <p:cNvSpPr txBox="1"/>
          <p:nvPr/>
        </p:nvSpPr>
        <p:spPr>
          <a:xfrm>
            <a:off x="9789125" y="2924125"/>
            <a:ext cx="40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72"/>
          <p:cNvSpPr txBox="1"/>
          <p:nvPr>
            <p:ph type="ctrTitle"/>
          </p:nvPr>
        </p:nvSpPr>
        <p:spPr>
          <a:xfrm>
            <a:off x="187450" y="1791350"/>
            <a:ext cx="4396200" cy="19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STRATEGIC </a:t>
            </a:r>
            <a:endParaRPr sz="5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VALUE</a:t>
            </a:r>
            <a:endParaRPr sz="5500"/>
          </a:p>
        </p:txBody>
      </p:sp>
      <p:sp>
        <p:nvSpPr>
          <p:cNvPr id="1529" name="Google Shape;1529;p72"/>
          <p:cNvSpPr txBox="1"/>
          <p:nvPr>
            <p:ph idx="1" type="subTitle"/>
          </p:nvPr>
        </p:nvSpPr>
        <p:spPr>
          <a:xfrm>
            <a:off x="1388350" y="3560225"/>
            <a:ext cx="3195300" cy="8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Who can benefit from our insights and how can it lead to better decision making.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72"/>
          <p:cNvSpPr txBox="1"/>
          <p:nvPr>
            <p:ph idx="2" type="title"/>
          </p:nvPr>
        </p:nvSpPr>
        <p:spPr>
          <a:xfrm>
            <a:off x="2415175" y="592825"/>
            <a:ext cx="2168400" cy="9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04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73"/>
          <p:cNvSpPr txBox="1"/>
          <p:nvPr>
            <p:ph idx="1" type="body"/>
          </p:nvPr>
        </p:nvSpPr>
        <p:spPr>
          <a:xfrm>
            <a:off x="2727050" y="1496400"/>
            <a:ext cx="56388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evelopers who want to create an 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Companies that are looking to invest their money in applications that they would benefit from.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(Eg. Hospital chains acquiring an app for blood bank)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looking to invest their time in </a:t>
            </a:r>
            <a:r>
              <a:rPr lang="en"/>
              <a:t>specific</a:t>
            </a:r>
            <a:r>
              <a:rPr lang="en"/>
              <a:t> domains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(Eg. Stock Market)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looking for Apps in a new domain can refer this data to decide </a:t>
            </a:r>
            <a:r>
              <a:rPr lang="en"/>
              <a:t>whether and </a:t>
            </a:r>
            <a:r>
              <a:rPr lang="en"/>
              <a:t>which App to choose</a:t>
            </a:r>
            <a:r>
              <a:rPr lang="en"/>
              <a:t> to download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73"/>
          <p:cNvSpPr txBox="1"/>
          <p:nvPr>
            <p:ph type="title"/>
          </p:nvPr>
        </p:nvSpPr>
        <p:spPr>
          <a:xfrm>
            <a:off x="1357200" y="347675"/>
            <a:ext cx="64296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Valuable stakeholders</a:t>
            </a:r>
            <a:endParaRPr/>
          </a:p>
        </p:txBody>
      </p:sp>
      <p:pic>
        <p:nvPicPr>
          <p:cNvPr id="1537" name="Google Shape;153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238" y="2432445"/>
            <a:ext cx="644399" cy="64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338" y="3330725"/>
            <a:ext cx="760175" cy="7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4250" y="1390082"/>
            <a:ext cx="644375" cy="6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74"/>
          <p:cNvSpPr txBox="1"/>
          <p:nvPr>
            <p:ph idx="1" type="body"/>
          </p:nvPr>
        </p:nvSpPr>
        <p:spPr>
          <a:xfrm>
            <a:off x="2073000" y="1294000"/>
            <a:ext cx="56388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45" name="Google Shape;1545;p74"/>
          <p:cNvSpPr txBox="1"/>
          <p:nvPr>
            <p:ph type="title"/>
          </p:nvPr>
        </p:nvSpPr>
        <p:spPr>
          <a:xfrm>
            <a:off x="1357200" y="347675"/>
            <a:ext cx="64296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546" name="Google Shape;154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775" y="799475"/>
            <a:ext cx="927375" cy="9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175" y="799475"/>
            <a:ext cx="927375" cy="9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575" y="799475"/>
            <a:ext cx="927375" cy="9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4825" y="799475"/>
            <a:ext cx="927375" cy="9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461797">
            <a:off x="2023975" y="1948725"/>
            <a:ext cx="644399" cy="6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771793">
            <a:off x="3562524" y="1886975"/>
            <a:ext cx="644400" cy="64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74"/>
          <p:cNvPicPr preferRelativeResize="0"/>
          <p:nvPr/>
        </p:nvPicPr>
        <p:blipFill rotWithShape="1">
          <a:blip r:embed="rId4">
            <a:alphaModFix/>
          </a:blip>
          <a:srcRect b="-12110" l="10540" r="-10540" t="12110"/>
          <a:stretch/>
        </p:blipFill>
        <p:spPr>
          <a:xfrm rot="3346204">
            <a:off x="5143912" y="1948726"/>
            <a:ext cx="644399" cy="6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748063">
            <a:off x="6891975" y="1886963"/>
            <a:ext cx="644400" cy="64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2825" y="2100157"/>
            <a:ext cx="480175" cy="48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74"/>
          <p:cNvPicPr preferRelativeResize="0"/>
          <p:nvPr/>
        </p:nvPicPr>
        <p:blipFill rotWithShape="1">
          <a:blip r:embed="rId5">
            <a:alphaModFix/>
          </a:blip>
          <a:srcRect b="10539" l="-22820" r="22819" t="-10540"/>
          <a:stretch/>
        </p:blipFill>
        <p:spPr>
          <a:xfrm>
            <a:off x="7249850" y="2030832"/>
            <a:ext cx="480175" cy="48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74"/>
          <p:cNvPicPr preferRelativeResize="0"/>
          <p:nvPr/>
        </p:nvPicPr>
        <p:blipFill rotWithShape="1">
          <a:blip r:embed="rId5">
            <a:alphaModFix/>
          </a:blip>
          <a:srcRect b="0" l="-17560" r="17560" t="0"/>
          <a:stretch/>
        </p:blipFill>
        <p:spPr>
          <a:xfrm>
            <a:off x="5544050" y="1886982"/>
            <a:ext cx="480175" cy="48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5650" y="1969082"/>
            <a:ext cx="480175" cy="48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3550" y="2725498"/>
            <a:ext cx="1298825" cy="12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5125" y="4384425"/>
            <a:ext cx="5437949" cy="23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57"/>
          <p:cNvSpPr txBox="1"/>
          <p:nvPr>
            <p:ph idx="3" type="title"/>
          </p:nvPr>
        </p:nvSpPr>
        <p:spPr>
          <a:xfrm>
            <a:off x="625600" y="1971700"/>
            <a:ext cx="2504400" cy="9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370" name="Google Shape;1370;p57"/>
          <p:cNvSpPr txBox="1"/>
          <p:nvPr>
            <p:ph idx="5" type="subTitle"/>
          </p:nvPr>
        </p:nvSpPr>
        <p:spPr>
          <a:xfrm flipH="1">
            <a:off x="5106325" y="643735"/>
            <a:ext cx="26793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DATASET</a:t>
            </a:r>
            <a:endParaRPr/>
          </a:p>
        </p:txBody>
      </p:sp>
      <p:sp>
        <p:nvSpPr>
          <p:cNvPr id="1371" name="Google Shape;1371;p57"/>
          <p:cNvSpPr txBox="1"/>
          <p:nvPr>
            <p:ph idx="6" type="subTitle"/>
          </p:nvPr>
        </p:nvSpPr>
        <p:spPr>
          <a:xfrm>
            <a:off x="5106325" y="2383885"/>
            <a:ext cx="26793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  <p:sp>
        <p:nvSpPr>
          <p:cNvPr id="1372" name="Google Shape;1372;p57"/>
          <p:cNvSpPr txBox="1"/>
          <p:nvPr>
            <p:ph idx="7" type="subTitle"/>
          </p:nvPr>
        </p:nvSpPr>
        <p:spPr>
          <a:xfrm flipH="1">
            <a:off x="5106325" y="1511314"/>
            <a:ext cx="2680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373" name="Google Shape;1373;p57"/>
          <p:cNvSpPr txBox="1"/>
          <p:nvPr>
            <p:ph idx="8" type="title"/>
          </p:nvPr>
        </p:nvSpPr>
        <p:spPr>
          <a:xfrm>
            <a:off x="3757788" y="1335784"/>
            <a:ext cx="1323600" cy="8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02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374" name="Google Shape;1374;p57"/>
          <p:cNvSpPr txBox="1"/>
          <p:nvPr>
            <p:ph type="title"/>
          </p:nvPr>
        </p:nvSpPr>
        <p:spPr>
          <a:xfrm flipH="1">
            <a:off x="3756588" y="2220581"/>
            <a:ext cx="1326000" cy="8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CCEB"/>
                </a:solidFill>
              </a:rPr>
              <a:t>03</a:t>
            </a:r>
            <a:endParaRPr>
              <a:solidFill>
                <a:srgbClr val="3DCCEB"/>
              </a:solidFill>
            </a:endParaRPr>
          </a:p>
        </p:txBody>
      </p:sp>
      <p:cxnSp>
        <p:nvCxnSpPr>
          <p:cNvPr id="1375" name="Google Shape;1375;p57"/>
          <p:cNvCxnSpPr/>
          <p:nvPr/>
        </p:nvCxnSpPr>
        <p:spPr>
          <a:xfrm>
            <a:off x="720000" y="3100361"/>
            <a:ext cx="4653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6" name="Google Shape;1376;p57"/>
          <p:cNvSpPr txBox="1"/>
          <p:nvPr>
            <p:ph idx="6" type="subTitle"/>
          </p:nvPr>
        </p:nvSpPr>
        <p:spPr>
          <a:xfrm>
            <a:off x="5107525" y="3298125"/>
            <a:ext cx="3427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STRATEGIC VALUE</a:t>
            </a:r>
            <a:endParaRPr/>
          </a:p>
        </p:txBody>
      </p:sp>
      <p:sp>
        <p:nvSpPr>
          <p:cNvPr id="1377" name="Google Shape;1377;p57"/>
          <p:cNvSpPr txBox="1"/>
          <p:nvPr>
            <p:ph type="title"/>
          </p:nvPr>
        </p:nvSpPr>
        <p:spPr>
          <a:xfrm flipH="1">
            <a:off x="3756588" y="3105378"/>
            <a:ext cx="1326000" cy="8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04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78" name="Google Shape;1378;p57"/>
          <p:cNvSpPr txBox="1"/>
          <p:nvPr>
            <p:ph idx="6" type="subTitle"/>
          </p:nvPr>
        </p:nvSpPr>
        <p:spPr>
          <a:xfrm>
            <a:off x="5107525" y="4093663"/>
            <a:ext cx="3427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EXPANSION</a:t>
            </a:r>
            <a:endParaRPr/>
          </a:p>
        </p:txBody>
      </p:sp>
      <p:sp>
        <p:nvSpPr>
          <p:cNvPr id="1379" name="Google Shape;1379;p57"/>
          <p:cNvSpPr txBox="1"/>
          <p:nvPr>
            <p:ph idx="8" type="title"/>
          </p:nvPr>
        </p:nvSpPr>
        <p:spPr>
          <a:xfrm>
            <a:off x="3757788" y="493084"/>
            <a:ext cx="1323600" cy="8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72D2D"/>
                </a:solidFill>
              </a:rPr>
              <a:t>01</a:t>
            </a:r>
            <a:endParaRPr>
              <a:solidFill>
                <a:srgbClr val="F72D2D"/>
              </a:solidFill>
            </a:endParaRPr>
          </a:p>
        </p:txBody>
      </p:sp>
      <p:sp>
        <p:nvSpPr>
          <p:cNvPr id="1380" name="Google Shape;1380;p57"/>
          <p:cNvSpPr txBox="1"/>
          <p:nvPr>
            <p:ph idx="8" type="title"/>
          </p:nvPr>
        </p:nvSpPr>
        <p:spPr>
          <a:xfrm>
            <a:off x="3757788" y="3900934"/>
            <a:ext cx="1323600" cy="8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05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5"/>
          <p:cNvSpPr txBox="1"/>
          <p:nvPr>
            <p:ph type="ctrTitle"/>
          </p:nvPr>
        </p:nvSpPr>
        <p:spPr>
          <a:xfrm>
            <a:off x="178925" y="1791350"/>
            <a:ext cx="4404600" cy="19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DATA</a:t>
            </a:r>
            <a:endParaRPr sz="5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EXPANSION</a:t>
            </a:r>
            <a:endParaRPr sz="5500"/>
          </a:p>
        </p:txBody>
      </p:sp>
      <p:sp>
        <p:nvSpPr>
          <p:cNvPr id="1565" name="Google Shape;1565;p75"/>
          <p:cNvSpPr txBox="1"/>
          <p:nvPr>
            <p:ph idx="1" type="subTitle"/>
          </p:nvPr>
        </p:nvSpPr>
        <p:spPr>
          <a:xfrm>
            <a:off x="1388225" y="3594275"/>
            <a:ext cx="3195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Missing data we wished we had and the next steps to take.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75"/>
          <p:cNvSpPr txBox="1"/>
          <p:nvPr>
            <p:ph idx="2" type="title"/>
          </p:nvPr>
        </p:nvSpPr>
        <p:spPr>
          <a:xfrm>
            <a:off x="2415175" y="592825"/>
            <a:ext cx="2168400" cy="9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05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76"/>
          <p:cNvSpPr txBox="1"/>
          <p:nvPr>
            <p:ph idx="1" type="body"/>
          </p:nvPr>
        </p:nvSpPr>
        <p:spPr>
          <a:xfrm>
            <a:off x="1449625" y="483225"/>
            <a:ext cx="6464400" cy="3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Common words or phrases in reviews</a:t>
            </a:r>
            <a:endParaRPr b="1"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500"/>
              <a:t>Are customers happy with the app?</a:t>
            </a:r>
            <a:endParaRPr sz="1500"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500"/>
              <a:t>Are customers facing any problems with the app?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600"/>
              <a:t>How many in-app purchases were made</a:t>
            </a:r>
            <a:endParaRPr b="1"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Which category makes the most revenue?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Where are users making the most purchases?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en" sz="1600"/>
              <a:t>Country specific data</a:t>
            </a:r>
            <a:endParaRPr b="1"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How should we allocate our marketing budget?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Does one ad fit all countries?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en" sz="1600"/>
              <a:t>Size of the developer</a:t>
            </a:r>
            <a:endParaRPr b="1"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Are big developers more successful?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Do big developers own most of the apps available?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77"/>
          <p:cNvSpPr txBox="1"/>
          <p:nvPr>
            <p:ph type="title"/>
          </p:nvPr>
        </p:nvSpPr>
        <p:spPr>
          <a:xfrm rot="143">
            <a:off x="974850" y="2227600"/>
            <a:ext cx="7194300" cy="12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577" name="Google Shape;1577;p77"/>
          <p:cNvSpPr txBox="1"/>
          <p:nvPr>
            <p:ph idx="1" type="subTitle"/>
          </p:nvPr>
        </p:nvSpPr>
        <p:spPr>
          <a:xfrm flipH="1">
            <a:off x="3047600" y="3613150"/>
            <a:ext cx="3048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We’d love to answer any questions you have.</a:t>
            </a:r>
            <a:endParaRPr/>
          </a:p>
        </p:txBody>
      </p:sp>
      <p:cxnSp>
        <p:nvCxnSpPr>
          <p:cNvPr id="1578" name="Google Shape;1578;p77"/>
          <p:cNvCxnSpPr/>
          <p:nvPr/>
        </p:nvCxnSpPr>
        <p:spPr>
          <a:xfrm>
            <a:off x="3906450" y="3528869"/>
            <a:ext cx="1331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79" name="Google Shape;157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738" y="764175"/>
            <a:ext cx="1306525" cy="139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78"/>
          <p:cNvSpPr txBox="1"/>
          <p:nvPr>
            <p:ph idx="1" type="subTitle"/>
          </p:nvPr>
        </p:nvSpPr>
        <p:spPr>
          <a:xfrm flipH="1">
            <a:off x="1079950" y="944950"/>
            <a:ext cx="7175400" cy="4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72D2D"/>
                </a:solidFill>
                <a:latin typeface="Arial"/>
                <a:ea typeface="Arial"/>
                <a:cs typeface="Arial"/>
                <a:sym typeface="Arial"/>
              </a:rPr>
              <a:t>#Number of apps in each category  </a:t>
            </a: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Category,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COUNT(*) as Count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Google.Playstore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BY Category;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72D2D"/>
                </a:solidFill>
                <a:latin typeface="Arial"/>
                <a:ea typeface="Arial"/>
                <a:cs typeface="Arial"/>
                <a:sym typeface="Arial"/>
              </a:rPr>
              <a:t>#Download Distribution</a:t>
            </a:r>
            <a:endParaRPr sz="750">
              <a:solidFill>
                <a:srgbClr val="F72D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sum(maximuminstalls &lt; 100) as '&lt; 100 Downloads', 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sum(maximuminstalls between 100 and 499) as '100 - 499 Downloads',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sum(maximuminstalls between 500 and 999) as '500 - 999 Downloads',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sum(maximuminstalls between 1000 and 4999) as '1,000 - 4,999 Downloads',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sum(maximuminstalls between 5000 and 9999) as '5,000 - 9,999 Downloads',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sum(maximuminstalls between 10000 and 49999) as '10,000 - 49,999 Downloads',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sum(maximuminstalls between 50000 and 149999) as '50,0000 - 149,999 Downloads',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sum(maximuminstalls between 150000 and 499999) as '150,000 - 499,999 Downloads',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sum(maximuminstalls between 500000 and 999999) as '500,000 - 999,999 Downloads',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sum(maximuminstalls &gt;= 1000000) as '&gt;= 1,000,000 Downloads'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Google.Playstore;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5" name="Google Shape;1585;p78"/>
          <p:cNvSpPr txBox="1"/>
          <p:nvPr>
            <p:ph type="title"/>
          </p:nvPr>
        </p:nvSpPr>
        <p:spPr>
          <a:xfrm>
            <a:off x="1357200" y="244000"/>
            <a:ext cx="64296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1586" name="Google Shape;1586;p78"/>
          <p:cNvSpPr txBox="1"/>
          <p:nvPr/>
        </p:nvSpPr>
        <p:spPr>
          <a:xfrm>
            <a:off x="5637100" y="944950"/>
            <a:ext cx="2654100" cy="14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72D2D"/>
                </a:solidFill>
              </a:rPr>
              <a:t># 5B+ Downloads</a:t>
            </a:r>
            <a:endParaRPr sz="750">
              <a:solidFill>
                <a:srgbClr val="F72D2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SELECT</a:t>
            </a:r>
            <a:endParaRPr sz="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category,</a:t>
            </a:r>
            <a:endParaRPr sz="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AppName,</a:t>
            </a:r>
            <a:endParaRPr sz="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Free,</a:t>
            </a:r>
            <a:endParaRPr sz="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Rating,</a:t>
            </a:r>
            <a:endParaRPr sz="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RatingCount, </a:t>
            </a:r>
            <a:endParaRPr sz="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MaximumInstalls</a:t>
            </a:r>
            <a:endParaRPr sz="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FROM Google.Playstore</a:t>
            </a:r>
            <a:endParaRPr sz="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WHERE MaximumInstalls &gt; 5000000000</a:t>
            </a:r>
            <a:endParaRPr sz="7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79"/>
          <p:cNvSpPr txBox="1"/>
          <p:nvPr/>
        </p:nvSpPr>
        <p:spPr>
          <a:xfrm>
            <a:off x="1314650" y="2875875"/>
            <a:ext cx="23103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Which developers developed the top 5 APPs that had the highest installation rate</a:t>
            </a:r>
            <a:endParaRPr sz="75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DM Sans"/>
                <a:ea typeface="DM Sans"/>
                <a:cs typeface="DM Sans"/>
                <a:sym typeface="DM Sans"/>
              </a:rPr>
              <a:t>select </a:t>
            </a:r>
            <a:endParaRPr sz="7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DM Sans"/>
                <a:ea typeface="DM Sans"/>
                <a:cs typeface="DM Sans"/>
                <a:sym typeface="DM Sans"/>
              </a:rPr>
              <a:t>AppName</a:t>
            </a:r>
            <a:endParaRPr sz="7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DM Sans"/>
                <a:ea typeface="DM Sans"/>
                <a:cs typeface="DM Sans"/>
                <a:sym typeface="DM Sans"/>
              </a:rPr>
              <a:t>from </a:t>
            </a:r>
            <a:endParaRPr sz="7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DM Sans"/>
                <a:ea typeface="DM Sans"/>
                <a:cs typeface="DM Sans"/>
                <a:sym typeface="DM Sans"/>
              </a:rPr>
              <a:t>googleplaystore</a:t>
            </a:r>
            <a:endParaRPr sz="7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DM Sans"/>
                <a:ea typeface="DM Sans"/>
                <a:cs typeface="DM Sans"/>
                <a:sym typeface="DM Sans"/>
              </a:rPr>
              <a:t>order by </a:t>
            </a:r>
            <a:endParaRPr sz="7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DM Sans"/>
                <a:ea typeface="DM Sans"/>
                <a:cs typeface="DM Sans"/>
                <a:sym typeface="DM Sans"/>
              </a:rPr>
              <a:t>MaximumInstalls desc</a:t>
            </a:r>
            <a:endParaRPr sz="7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DM Sans"/>
                <a:ea typeface="DM Sans"/>
                <a:cs typeface="DM Sans"/>
                <a:sym typeface="DM Sans"/>
              </a:rPr>
              <a:t>limit 5;</a:t>
            </a:r>
            <a:endParaRPr sz="7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92" name="Google Shape;1592;p79"/>
          <p:cNvSpPr txBox="1"/>
          <p:nvPr>
            <p:ph idx="1" type="subTitle"/>
          </p:nvPr>
        </p:nvSpPr>
        <p:spPr>
          <a:xfrm flipH="1">
            <a:off x="1314450" y="1186275"/>
            <a:ext cx="6515100" cy="3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6"/>
                </a:solidFill>
              </a:rPr>
              <a:t>#Highest and Lowest Categorical downloads</a:t>
            </a:r>
            <a:endParaRPr sz="75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6"/>
                </a:solidFill>
              </a:rPr>
              <a:t>Highest:                                               </a:t>
            </a:r>
            <a:endParaRPr sz="75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category, sum(MaximumInstalls) 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googleplaystore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by 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category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 by 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sum(MaximumInstalls) desc 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 1;</a:t>
            </a: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79"/>
          <p:cNvSpPr txBox="1"/>
          <p:nvPr>
            <p:ph type="title"/>
          </p:nvPr>
        </p:nvSpPr>
        <p:spPr>
          <a:xfrm>
            <a:off x="1357200" y="347675"/>
            <a:ext cx="64296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1594" name="Google Shape;1594;p79"/>
          <p:cNvSpPr txBox="1"/>
          <p:nvPr/>
        </p:nvSpPr>
        <p:spPr>
          <a:xfrm>
            <a:off x="2892325" y="1282225"/>
            <a:ext cx="11805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Lowest:</a:t>
            </a:r>
            <a:endParaRPr sz="75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DM Sans"/>
                <a:ea typeface="DM Sans"/>
                <a:cs typeface="DM Sans"/>
                <a:sym typeface="DM Sans"/>
              </a:rPr>
              <a:t>select </a:t>
            </a:r>
            <a:endParaRPr sz="7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DM Sans"/>
                <a:ea typeface="DM Sans"/>
                <a:cs typeface="DM Sans"/>
                <a:sym typeface="DM Sans"/>
              </a:rPr>
              <a:t>category, sum(MaximumInstalls) </a:t>
            </a:r>
            <a:endParaRPr sz="7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DM Sans"/>
                <a:ea typeface="DM Sans"/>
                <a:cs typeface="DM Sans"/>
                <a:sym typeface="DM Sans"/>
              </a:rPr>
              <a:t>from </a:t>
            </a:r>
            <a:endParaRPr sz="7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DM Sans"/>
                <a:ea typeface="DM Sans"/>
                <a:cs typeface="DM Sans"/>
                <a:sym typeface="DM Sans"/>
              </a:rPr>
              <a:t>googleplaystore</a:t>
            </a:r>
            <a:endParaRPr sz="7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DM Sans"/>
                <a:ea typeface="DM Sans"/>
                <a:cs typeface="DM Sans"/>
                <a:sym typeface="DM Sans"/>
              </a:rPr>
              <a:t>group by </a:t>
            </a:r>
            <a:endParaRPr sz="7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DM Sans"/>
                <a:ea typeface="DM Sans"/>
                <a:cs typeface="DM Sans"/>
                <a:sym typeface="DM Sans"/>
              </a:rPr>
              <a:t>category</a:t>
            </a:r>
            <a:endParaRPr sz="7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DM Sans"/>
                <a:ea typeface="DM Sans"/>
                <a:cs typeface="DM Sans"/>
                <a:sym typeface="DM Sans"/>
              </a:rPr>
              <a:t>order by </a:t>
            </a:r>
            <a:endParaRPr sz="7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DM Sans"/>
                <a:ea typeface="DM Sans"/>
                <a:cs typeface="DM Sans"/>
                <a:sym typeface="DM Sans"/>
              </a:rPr>
              <a:t>sum(MaximumInstalls) asc </a:t>
            </a:r>
            <a:endParaRPr sz="7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DM Sans"/>
                <a:ea typeface="DM Sans"/>
                <a:cs typeface="DM Sans"/>
                <a:sym typeface="DM Sans"/>
              </a:rPr>
              <a:t>limit 1;</a:t>
            </a:r>
            <a:endParaRPr sz="7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95" name="Google Shape;1595;p79"/>
          <p:cNvSpPr txBox="1"/>
          <p:nvPr/>
        </p:nvSpPr>
        <p:spPr>
          <a:xfrm>
            <a:off x="4595600" y="1248475"/>
            <a:ext cx="214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96" name="Google Shape;1596;p79"/>
          <p:cNvSpPr txBox="1"/>
          <p:nvPr/>
        </p:nvSpPr>
        <p:spPr>
          <a:xfrm>
            <a:off x="4966575" y="1186275"/>
            <a:ext cx="2588700" cy="19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#which apps have the 5 topmost ratings</a:t>
            </a:r>
            <a:endParaRPr sz="75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select </a:t>
            </a:r>
            <a:endParaRPr sz="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appname</a:t>
            </a:r>
            <a:endParaRPr sz="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from googleplaystore as b</a:t>
            </a:r>
            <a:endParaRPr sz="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inner join </a:t>
            </a:r>
            <a:endParaRPr sz="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(select </a:t>
            </a:r>
            <a:endParaRPr sz="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distinct rating as rating_app</a:t>
            </a:r>
            <a:endParaRPr sz="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from </a:t>
            </a:r>
            <a:endParaRPr sz="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googleplaystore</a:t>
            </a:r>
            <a:endParaRPr sz="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order by </a:t>
            </a:r>
            <a:endParaRPr sz="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rating_app desc</a:t>
            </a:r>
            <a:endParaRPr sz="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limit 5) as a on a.rating_app = b.rating;</a:t>
            </a:r>
            <a:endParaRPr sz="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97" name="Google Shape;1597;p79"/>
          <p:cNvSpPr txBox="1"/>
          <p:nvPr/>
        </p:nvSpPr>
        <p:spPr>
          <a:xfrm>
            <a:off x="4996825" y="2967625"/>
            <a:ext cx="25887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#Apps that have lower than average Rating yet Higher than average Installs</a:t>
            </a:r>
            <a:endParaRPr sz="75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select AppName, Rating, MaximumInstalls</a:t>
            </a:r>
            <a:endParaRPr sz="7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from s1.GooglePlaystore</a:t>
            </a:r>
            <a:endParaRPr sz="7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where Rating&lt;(select avg(Rating) from s1.GooglePlaystore)</a:t>
            </a:r>
            <a:endParaRPr sz="7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and MaximumInstalls&gt;(select avg(MaximumInstalls) from s1.GooglePlaystore)</a:t>
            </a:r>
            <a:endParaRPr sz="7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order by MaximumInstalls DESC;</a:t>
            </a:r>
            <a:endParaRPr sz="7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80"/>
          <p:cNvSpPr txBox="1"/>
          <p:nvPr>
            <p:ph type="title"/>
          </p:nvPr>
        </p:nvSpPr>
        <p:spPr>
          <a:xfrm>
            <a:off x="1357200" y="347675"/>
            <a:ext cx="64296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1603" name="Google Shape;1603;p80"/>
          <p:cNvSpPr txBox="1"/>
          <p:nvPr/>
        </p:nvSpPr>
        <p:spPr>
          <a:xfrm>
            <a:off x="871650" y="1159788"/>
            <a:ext cx="30000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SELECT * FROM google_play_store.GooglePlaystore;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</a:rPr>
              <a:t>#percentage of editors choice?</a:t>
            </a:r>
            <a:endParaRPr sz="6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select sum(EditorsChoice) / count(*) 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from GooglePlaystore;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#result: less than .04%</a:t>
            </a:r>
            <a:endParaRPr b="1"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</a:rPr>
              <a:t>#average installs for 'editors choice apps'</a:t>
            </a:r>
            <a:endParaRPr sz="6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select avg(MaximumInstalls)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from GooglePlaystore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where EditorsChoice = 1;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#result: 79,058,974.24 installs</a:t>
            </a:r>
            <a:endParaRPr b="1"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604" name="Google Shape;1604;p80"/>
          <p:cNvSpPr txBox="1"/>
          <p:nvPr/>
        </p:nvSpPr>
        <p:spPr>
          <a:xfrm>
            <a:off x="871650" y="2486075"/>
            <a:ext cx="30000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</a:rPr>
              <a:t>#average ratings for 'editors choice apps'</a:t>
            </a:r>
            <a:endParaRPr sz="6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select avg(Rating)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from GooglePlaystore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where EditorsChoice = 1 and RatingCount &gt; 0;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#result: 4.33 stars</a:t>
            </a:r>
            <a:endParaRPr b="1"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</a:rPr>
              <a:t>#average ratings for apps with ads supported</a:t>
            </a:r>
            <a:endParaRPr sz="6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select avg(Rating)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from GooglePlaystore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where AdSupported = 1 and RatingCount &gt; 0;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#result: 4.12 stars</a:t>
            </a:r>
            <a:endParaRPr b="1"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</a:rPr>
              <a:t>#average ratings for apps without ads supported</a:t>
            </a:r>
            <a:endParaRPr sz="6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select avg(Rating)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from GooglePlaystore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where AdSupported = 0 and RatingCount &gt; 0;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#result: 4.07 stars</a:t>
            </a:r>
            <a:endParaRPr sz="900"/>
          </a:p>
        </p:txBody>
      </p:sp>
      <p:sp>
        <p:nvSpPr>
          <p:cNvPr id="1605" name="Google Shape;1605;p80"/>
          <p:cNvSpPr txBox="1"/>
          <p:nvPr/>
        </p:nvSpPr>
        <p:spPr>
          <a:xfrm>
            <a:off x="3303200" y="1159800"/>
            <a:ext cx="3000000" cy="25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</a:rPr>
              <a:t>#average installs for apps with ads supported</a:t>
            </a:r>
            <a:endParaRPr sz="6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select avg(MaximumInstalls)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from GooglePlaystore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where AdSupported = 1;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#result: 388,416.30 installs</a:t>
            </a:r>
            <a:endParaRPr b="1"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</a:rPr>
              <a:t>#average installs for apps without ads supported</a:t>
            </a:r>
            <a:endParaRPr sz="6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select avg(MaximumInstalls)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from GooglePlaystore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where AdSupported = 0;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#result: 252,656.03 installs</a:t>
            </a:r>
            <a:endParaRPr b="1"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</a:rPr>
              <a:t>#how many apps have both ads supported and in app purchases?</a:t>
            </a:r>
            <a:endParaRPr sz="6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select count(AppName) 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from GooglePlaystore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where AdSupported = 1 and InAppPurchases = 1;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#result: 141,648</a:t>
            </a:r>
            <a:endParaRPr b="1"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</a:rPr>
              <a:t>#what percentage of apps support ads?</a:t>
            </a:r>
            <a:endParaRPr sz="6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select sum(AdSupported) / count(*)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from GooglePlaystore;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#result: 49.75%</a:t>
            </a:r>
            <a:endParaRPr sz="900"/>
          </a:p>
        </p:txBody>
      </p:sp>
      <p:sp>
        <p:nvSpPr>
          <p:cNvPr id="1606" name="Google Shape;1606;p80"/>
          <p:cNvSpPr txBox="1"/>
          <p:nvPr/>
        </p:nvSpPr>
        <p:spPr>
          <a:xfrm>
            <a:off x="5939125" y="1046300"/>
            <a:ext cx="30000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</a:rPr>
              <a:t>#what percentage of apps have in app purchases?</a:t>
            </a:r>
            <a:endParaRPr sz="6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select sum(InAppPurchases) / count(*)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from GooglePlaystore;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#result: 8.44%</a:t>
            </a:r>
            <a:endParaRPr b="1"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</a:rPr>
              <a:t>#average ratings for apps with in app purchases</a:t>
            </a:r>
            <a:endParaRPr sz="6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select avg(Rating)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from GooglePlaystore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where InAppPurchases = 1 and RatingCount &gt; 0;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#result: 4.08 stars</a:t>
            </a:r>
            <a:endParaRPr b="1"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</a:rPr>
              <a:t>#average ratings for apps without in app purchases</a:t>
            </a:r>
            <a:endParaRPr sz="6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select avg(Rating)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from GooglePlaystore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where InAppPurchases = 0 and RatingCount &gt; 0;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#result: 4.11 stars</a:t>
            </a:r>
            <a:endParaRPr b="1"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</a:rPr>
              <a:t>#average installs for apps with in app purchases</a:t>
            </a:r>
            <a:endParaRPr sz="6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select avg(MaximumInstalls)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from GooglePlaystore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where InAppPurchases = 1;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#result: 1,569,007.94 installs</a:t>
            </a:r>
            <a:endParaRPr b="1"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</a:rPr>
              <a:t>#average installs for apps without in app purchases</a:t>
            </a:r>
            <a:endParaRPr sz="6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select avg(MaximumInstalls)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from GooglePlaystore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where InAppPurchases = 0;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#result: 205,025 installs</a:t>
            </a:r>
            <a:endParaRPr b="1"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</a:rPr>
              <a:t>#what percentage of apps have 0 rating count?</a:t>
            </a:r>
            <a:endParaRPr sz="6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select (select count(RatingCount)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from GooglePlaystore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where RatingCount = 0) / count(*)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from GooglePlaystore;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#result: 45.82% have no ratings</a:t>
            </a:r>
            <a:endParaRPr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58"/>
          <p:cNvSpPr txBox="1"/>
          <p:nvPr>
            <p:ph type="ctrTitle"/>
          </p:nvPr>
        </p:nvSpPr>
        <p:spPr>
          <a:xfrm>
            <a:off x="724925" y="1791350"/>
            <a:ext cx="3858600" cy="19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OUR</a:t>
            </a:r>
            <a:endParaRPr sz="5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DATASET</a:t>
            </a:r>
            <a:endParaRPr sz="5000"/>
          </a:p>
        </p:txBody>
      </p:sp>
      <p:sp>
        <p:nvSpPr>
          <p:cNvPr id="1386" name="Google Shape;1386;p58"/>
          <p:cNvSpPr txBox="1"/>
          <p:nvPr>
            <p:ph idx="1" type="subTitle"/>
          </p:nvPr>
        </p:nvSpPr>
        <p:spPr>
          <a:xfrm>
            <a:off x="1388175" y="3398000"/>
            <a:ext cx="3195300" cy="8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dataset we chose and our goals for what value to receive from it.</a:t>
            </a:r>
            <a:endParaRPr sz="1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58"/>
          <p:cNvSpPr txBox="1"/>
          <p:nvPr>
            <p:ph idx="2" type="title"/>
          </p:nvPr>
        </p:nvSpPr>
        <p:spPr>
          <a:xfrm>
            <a:off x="2415175" y="592825"/>
            <a:ext cx="2168400" cy="9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72D2D"/>
                </a:solidFill>
              </a:rPr>
              <a:t>01</a:t>
            </a:r>
            <a:endParaRPr>
              <a:solidFill>
                <a:srgbClr val="F72D2D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59"/>
          <p:cNvSpPr txBox="1"/>
          <p:nvPr>
            <p:ph idx="1" type="body"/>
          </p:nvPr>
        </p:nvSpPr>
        <p:spPr>
          <a:xfrm>
            <a:off x="1752600" y="1487950"/>
            <a:ext cx="56388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59"/>
          <p:cNvSpPr txBox="1"/>
          <p:nvPr>
            <p:ph type="title"/>
          </p:nvPr>
        </p:nvSpPr>
        <p:spPr>
          <a:xfrm>
            <a:off x="1357200" y="259575"/>
            <a:ext cx="64296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Description</a:t>
            </a:r>
            <a:endParaRPr/>
          </a:p>
        </p:txBody>
      </p:sp>
      <p:pic>
        <p:nvPicPr>
          <p:cNvPr id="1394" name="Google Shape;139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175" y="992075"/>
            <a:ext cx="6780605" cy="328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60"/>
          <p:cNvSpPr txBox="1"/>
          <p:nvPr>
            <p:ph type="title"/>
          </p:nvPr>
        </p:nvSpPr>
        <p:spPr>
          <a:xfrm>
            <a:off x="1357200" y="246025"/>
            <a:ext cx="64296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Details of the Data</a:t>
            </a:r>
            <a:endParaRPr/>
          </a:p>
        </p:txBody>
      </p:sp>
      <p:pic>
        <p:nvPicPr>
          <p:cNvPr id="1400" name="Google Shape;140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524" y="992075"/>
            <a:ext cx="3505675" cy="327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350" y="992075"/>
            <a:ext cx="4282301" cy="3614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61"/>
          <p:cNvSpPr txBox="1"/>
          <p:nvPr>
            <p:ph type="title"/>
          </p:nvPr>
        </p:nvSpPr>
        <p:spPr>
          <a:xfrm>
            <a:off x="1350425" y="258175"/>
            <a:ext cx="73149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Tools and </a:t>
            </a:r>
            <a:r>
              <a:rPr lang="en"/>
              <a:t>Approaches </a:t>
            </a:r>
            <a:endParaRPr/>
          </a:p>
        </p:txBody>
      </p:sp>
      <p:pic>
        <p:nvPicPr>
          <p:cNvPr id="1407" name="Google Shape;14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50" y="902575"/>
            <a:ext cx="1541400" cy="18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9025" y="1537750"/>
            <a:ext cx="3061249" cy="153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0275" y="2550676"/>
            <a:ext cx="2771850" cy="1670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62"/>
          <p:cNvSpPr txBox="1"/>
          <p:nvPr>
            <p:ph type="ctrTitle"/>
          </p:nvPr>
        </p:nvSpPr>
        <p:spPr>
          <a:xfrm>
            <a:off x="328875" y="1791350"/>
            <a:ext cx="4254900" cy="19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00"/>
              <a:t>CHALLENGES</a:t>
            </a:r>
            <a:endParaRPr sz="4500"/>
          </a:p>
        </p:txBody>
      </p:sp>
      <p:sp>
        <p:nvSpPr>
          <p:cNvPr id="1415" name="Google Shape;1415;p62"/>
          <p:cNvSpPr txBox="1"/>
          <p:nvPr>
            <p:ph idx="1" type="subTitle"/>
          </p:nvPr>
        </p:nvSpPr>
        <p:spPr>
          <a:xfrm>
            <a:off x="1565700" y="2619975"/>
            <a:ext cx="2882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issues we ran into and how we overcame them.</a:t>
            </a:r>
            <a:r>
              <a:rPr lang="en"/>
              <a:t> </a:t>
            </a:r>
            <a:endParaRPr/>
          </a:p>
        </p:txBody>
      </p:sp>
      <p:sp>
        <p:nvSpPr>
          <p:cNvPr id="1416" name="Google Shape;1416;p62"/>
          <p:cNvSpPr txBox="1"/>
          <p:nvPr>
            <p:ph idx="2" type="title"/>
          </p:nvPr>
        </p:nvSpPr>
        <p:spPr>
          <a:xfrm>
            <a:off x="2415175" y="592825"/>
            <a:ext cx="2168400" cy="9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02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63"/>
          <p:cNvSpPr txBox="1"/>
          <p:nvPr>
            <p:ph idx="1" type="subTitle"/>
          </p:nvPr>
        </p:nvSpPr>
        <p:spPr>
          <a:xfrm>
            <a:off x="2681950" y="2812625"/>
            <a:ext cx="3626100" cy="21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aleway"/>
              <a:buChar char="●"/>
            </a:pPr>
            <a:r>
              <a:rPr b="1" lang="en" sz="1800"/>
              <a:t>Data import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pandas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mysql.connector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RMariaDB</a:t>
            </a:r>
            <a:endParaRPr sz="1800">
              <a:solidFill>
                <a:srgbClr val="0600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data.table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2" name="Google Shape;142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25" y="283975"/>
            <a:ext cx="4892902" cy="16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63"/>
          <p:cNvSpPr/>
          <p:nvPr/>
        </p:nvSpPr>
        <p:spPr>
          <a:xfrm>
            <a:off x="3285800" y="762425"/>
            <a:ext cx="984900" cy="408000"/>
          </a:xfrm>
          <a:prstGeom prst="frame">
            <a:avLst>
              <a:gd fmla="val 12500" name="adj1"/>
            </a:avLst>
          </a:prstGeom>
          <a:solidFill>
            <a:srgbClr val="F72D2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4" name="Google Shape;142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50" y="2038275"/>
            <a:ext cx="2419201" cy="33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200" y="2587125"/>
            <a:ext cx="1910252" cy="107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5699" y="3785625"/>
            <a:ext cx="984925" cy="11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63"/>
          <p:cNvSpPr/>
          <p:nvPr/>
        </p:nvSpPr>
        <p:spPr>
          <a:xfrm>
            <a:off x="246975" y="2050950"/>
            <a:ext cx="2298000" cy="279300"/>
          </a:xfrm>
          <a:prstGeom prst="frame">
            <a:avLst>
              <a:gd fmla="val 12500" name="adj1"/>
            </a:avLst>
          </a:prstGeom>
          <a:solidFill>
            <a:srgbClr val="F72D2D"/>
          </a:solidFill>
          <a:ln cap="flat" cmpd="sng" w="9525">
            <a:solidFill>
              <a:srgbClr val="F72D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64"/>
          <p:cNvSpPr txBox="1"/>
          <p:nvPr>
            <p:ph type="ctrTitle"/>
          </p:nvPr>
        </p:nvSpPr>
        <p:spPr>
          <a:xfrm>
            <a:off x="724925" y="1791350"/>
            <a:ext cx="3858600" cy="19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INSIGHTS</a:t>
            </a:r>
            <a:endParaRPr sz="5000"/>
          </a:p>
        </p:txBody>
      </p:sp>
      <p:sp>
        <p:nvSpPr>
          <p:cNvPr id="1433" name="Google Shape;1433;p64"/>
          <p:cNvSpPr txBox="1"/>
          <p:nvPr>
            <p:ph idx="1" type="subTitle"/>
          </p:nvPr>
        </p:nvSpPr>
        <p:spPr>
          <a:xfrm>
            <a:off x="1388275" y="2704100"/>
            <a:ext cx="3195300" cy="7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What information we pulled from the dataset.</a:t>
            </a:r>
            <a:endParaRPr sz="1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64"/>
          <p:cNvSpPr txBox="1"/>
          <p:nvPr>
            <p:ph idx="2" type="title"/>
          </p:nvPr>
        </p:nvSpPr>
        <p:spPr>
          <a:xfrm>
            <a:off x="2415175" y="592825"/>
            <a:ext cx="2168400" cy="9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CCEB"/>
                </a:solidFill>
              </a:rPr>
              <a:t>03</a:t>
            </a:r>
            <a:endParaRPr>
              <a:solidFill>
                <a:srgbClr val="3DCCEB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 Background by Slidesgo">
  <a:themeElements>
    <a:clrScheme name="Simple Light">
      <a:dk1>
        <a:srgbClr val="040404"/>
      </a:dk1>
      <a:lt1>
        <a:srgbClr val="FFFFFF"/>
      </a:lt1>
      <a:dk2>
        <a:srgbClr val="9C53D3"/>
      </a:dk2>
      <a:lt2>
        <a:srgbClr val="666666"/>
      </a:lt2>
      <a:accent1>
        <a:srgbClr val="00EEB9"/>
      </a:accent1>
      <a:accent2>
        <a:srgbClr val="FFD700"/>
      </a:accent2>
      <a:accent3>
        <a:srgbClr val="FF5768"/>
      </a:accent3>
      <a:accent4>
        <a:srgbClr val="00EEB9"/>
      </a:accent4>
      <a:accent5>
        <a:srgbClr val="FFD700"/>
      </a:accent5>
      <a:accent6>
        <a:srgbClr val="FF5768"/>
      </a:accent6>
      <a:hlink>
        <a:srgbClr val="04040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